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Lst>
  <p:sldSz cx="9906000" cy="6858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92">
          <p15:clr>
            <a:srgbClr val="A4A3A4"/>
          </p15:clr>
        </p15:guide>
        <p15:guide id="2" pos="312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jRMj78DSb1g0I+SwPIJwcTcGC9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53" y="62"/>
      </p:cViewPr>
      <p:guideLst>
        <p:guide orient="horz" pos="2092"/>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1e997c7467_0_542: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11e997c7467_0_5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g11e997c7467_0_5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1e997c7467_0_62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g11e997c7467_0_6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g11e997c7467_0_6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1e997c7467_0_686: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g11e997c7467_0_6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4" name="Google Shape;404;g11e997c7467_0_6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f3bb6fad3e_0_3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gf3bb6fad3e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1" name="Google Shape;441;gf3bb6fad3e_0_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f3bb6fad3e_0_4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gf3bb6fad3e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gf3bb6fad3e_0_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f3bb6fad3e_0_64: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gf3bb6fad3e_0_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gf3bb6fad3e_0_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f3bb6fad3e_0_9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gf3bb6fad3e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5" name="Google Shape;505;gf3bb6fad3e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f3bb6fad3e_0_132: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gf3bb6fad3e_0_1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0" name="Google Shape;540;gf3bb6fad3e_0_1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f3bb6fad3e_0_158: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gf3bb6fad3e_0_1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4" name="Google Shape;574;gf3bb6fad3e_0_1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e997c7467_0_194: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g11e997c7467_0_1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g11e997c7467_0_1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1e997c7467_0_233: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11e997c7467_0_2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g11e997c7467_0_2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f3bb6fad3e_0_14: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f3bb6fad3e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gf3bb6fad3e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1e997c7467_0_29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11e997c7467_0_2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g11e997c7467_0_2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1e997c7467_0_394: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11e997c7467_0_3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g11e997c7467_0_3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1e997c7467_0_336: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11e997c7467_0_3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g11e997c7467_0_3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4: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grpSp>
        <p:nvGrpSpPr>
          <p:cNvPr id="14" name="Google Shape;14;g11e997c7467_0_116"/>
          <p:cNvGrpSpPr/>
          <p:nvPr/>
        </p:nvGrpSpPr>
        <p:grpSpPr>
          <a:xfrm>
            <a:off x="0" y="0"/>
            <a:ext cx="9906000" cy="6858000"/>
            <a:chOff x="0" y="0"/>
            <a:chExt cx="9906000" cy="6858000"/>
          </a:xfrm>
        </p:grpSpPr>
        <p:sp>
          <p:nvSpPr>
            <p:cNvPr id="15" name="Google Shape;15;g11e997c7467_0_116"/>
            <p:cNvSpPr/>
            <p:nvPr/>
          </p:nvSpPr>
          <p:spPr>
            <a:xfrm>
              <a:off x="0" y="0"/>
              <a:ext cx="9906000" cy="6858000"/>
            </a:xfrm>
            <a:prstGeom prst="rect">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g11e997c7467_0_116"/>
            <p:cNvSpPr/>
            <p:nvPr/>
          </p:nvSpPr>
          <p:spPr>
            <a:xfrm>
              <a:off x="539400" y="533750"/>
              <a:ext cx="8827200" cy="5784300"/>
            </a:xfrm>
            <a:prstGeom prst="roundRect">
              <a:avLst>
                <a:gd name="adj" fmla="val 2591"/>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g11e997c7467_0_116"/>
          <p:cNvSpPr txBox="1">
            <a:spLocks noGrp="1"/>
          </p:cNvSpPr>
          <p:nvPr>
            <p:ph type="ctrTitle"/>
          </p:nvPr>
        </p:nvSpPr>
        <p:spPr>
          <a:xfrm>
            <a:off x="1427050" y="1298925"/>
            <a:ext cx="7048500" cy="16017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Clr>
                <a:srgbClr val="007BBB"/>
              </a:buClr>
              <a:buSzPts val="4800"/>
              <a:buFont typeface="Meiryo"/>
              <a:buNone/>
              <a:defRPr sz="4800" b="1">
                <a:solidFill>
                  <a:srgbClr val="007BBB"/>
                </a:solidFill>
                <a:latin typeface="Meiryo"/>
                <a:ea typeface="Meiryo"/>
                <a:cs typeface="Meiryo"/>
                <a:sym typeface="Meiryo"/>
              </a:defRPr>
            </a:lvl1pPr>
            <a:lvl2pPr lvl="1"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2pPr>
            <a:lvl3pPr lvl="2"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3pPr>
            <a:lvl4pPr lvl="3"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4pPr>
            <a:lvl5pPr lvl="4"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5pPr>
            <a:lvl6pPr lvl="5"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6pPr>
            <a:lvl7pPr lvl="6"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7pPr>
            <a:lvl8pPr lvl="7"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8pPr>
            <a:lvl9pPr lvl="8"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9pPr>
          </a:lstStyle>
          <a:p>
            <a:endParaRPr/>
          </a:p>
        </p:txBody>
      </p:sp>
      <p:sp>
        <p:nvSpPr>
          <p:cNvPr id="18" name="Google Shape;18;g11e997c7467_0_116"/>
          <p:cNvSpPr txBox="1">
            <a:spLocks noGrp="1"/>
          </p:cNvSpPr>
          <p:nvPr>
            <p:ph type="subTitle" idx="1"/>
          </p:nvPr>
        </p:nvSpPr>
        <p:spPr>
          <a:xfrm>
            <a:off x="1427050" y="2900550"/>
            <a:ext cx="7048500" cy="872700"/>
          </a:xfrm>
          <a:prstGeom prst="rect">
            <a:avLst/>
          </a:prstGeom>
          <a:noFill/>
          <a:ln>
            <a:noFill/>
          </a:ln>
        </p:spPr>
        <p:txBody>
          <a:bodyPr spcFirstLastPara="1" wrap="square" lIns="106650" tIns="106650" rIns="106650" bIns="106650" anchor="t" anchorCtr="0">
            <a:normAutofit/>
          </a:bodyPr>
          <a:lstStyle>
            <a:lvl1pPr lvl="0" algn="ctr">
              <a:lnSpc>
                <a:spcPct val="100000"/>
              </a:lnSpc>
              <a:spcBef>
                <a:spcPts val="0"/>
              </a:spcBef>
              <a:spcAft>
                <a:spcPts val="0"/>
              </a:spcAft>
              <a:buSzPts val="1400"/>
              <a:buFont typeface="Meiryo"/>
              <a:buNone/>
              <a:defRPr sz="1400">
                <a:latin typeface="Meiryo"/>
                <a:ea typeface="Meiryo"/>
                <a:cs typeface="Meiryo"/>
                <a:sym typeface="Meiryo"/>
              </a:defRPr>
            </a:lvl1pPr>
            <a:lvl2pPr lvl="1" algn="ctr">
              <a:lnSpc>
                <a:spcPct val="100000"/>
              </a:lnSpc>
              <a:spcBef>
                <a:spcPts val="0"/>
              </a:spcBef>
              <a:spcAft>
                <a:spcPts val="0"/>
              </a:spcAft>
              <a:buSzPts val="1400"/>
              <a:buFont typeface="Meiryo"/>
              <a:buNone/>
              <a:defRPr sz="1400">
                <a:latin typeface="Meiryo"/>
                <a:ea typeface="Meiryo"/>
                <a:cs typeface="Meiryo"/>
                <a:sym typeface="Meiryo"/>
              </a:defRPr>
            </a:lvl2pPr>
            <a:lvl3pPr lvl="2" algn="ctr">
              <a:lnSpc>
                <a:spcPct val="100000"/>
              </a:lnSpc>
              <a:spcBef>
                <a:spcPts val="0"/>
              </a:spcBef>
              <a:spcAft>
                <a:spcPts val="0"/>
              </a:spcAft>
              <a:buSzPts val="1400"/>
              <a:buFont typeface="Meiryo"/>
              <a:buNone/>
              <a:defRPr sz="1400">
                <a:latin typeface="Meiryo"/>
                <a:ea typeface="Meiryo"/>
                <a:cs typeface="Meiryo"/>
                <a:sym typeface="Meiryo"/>
              </a:defRPr>
            </a:lvl3pPr>
            <a:lvl4pPr lvl="3" algn="ctr">
              <a:lnSpc>
                <a:spcPct val="100000"/>
              </a:lnSpc>
              <a:spcBef>
                <a:spcPts val="0"/>
              </a:spcBef>
              <a:spcAft>
                <a:spcPts val="0"/>
              </a:spcAft>
              <a:buSzPts val="1400"/>
              <a:buFont typeface="Meiryo"/>
              <a:buNone/>
              <a:defRPr sz="1400">
                <a:latin typeface="Meiryo"/>
                <a:ea typeface="Meiryo"/>
                <a:cs typeface="Meiryo"/>
                <a:sym typeface="Meiryo"/>
              </a:defRPr>
            </a:lvl4pPr>
            <a:lvl5pPr lvl="4" algn="ctr">
              <a:lnSpc>
                <a:spcPct val="100000"/>
              </a:lnSpc>
              <a:spcBef>
                <a:spcPts val="0"/>
              </a:spcBef>
              <a:spcAft>
                <a:spcPts val="0"/>
              </a:spcAft>
              <a:buSzPts val="1400"/>
              <a:buFont typeface="Meiryo"/>
              <a:buNone/>
              <a:defRPr sz="1400">
                <a:latin typeface="Meiryo"/>
                <a:ea typeface="Meiryo"/>
                <a:cs typeface="Meiryo"/>
                <a:sym typeface="Meiryo"/>
              </a:defRPr>
            </a:lvl5pPr>
            <a:lvl6pPr lvl="5" algn="ctr">
              <a:lnSpc>
                <a:spcPct val="100000"/>
              </a:lnSpc>
              <a:spcBef>
                <a:spcPts val="0"/>
              </a:spcBef>
              <a:spcAft>
                <a:spcPts val="0"/>
              </a:spcAft>
              <a:buSzPts val="1400"/>
              <a:buFont typeface="Meiryo"/>
              <a:buNone/>
              <a:defRPr sz="1400">
                <a:latin typeface="Meiryo"/>
                <a:ea typeface="Meiryo"/>
                <a:cs typeface="Meiryo"/>
                <a:sym typeface="Meiryo"/>
              </a:defRPr>
            </a:lvl6pPr>
            <a:lvl7pPr lvl="6" algn="ctr">
              <a:lnSpc>
                <a:spcPct val="100000"/>
              </a:lnSpc>
              <a:spcBef>
                <a:spcPts val="0"/>
              </a:spcBef>
              <a:spcAft>
                <a:spcPts val="0"/>
              </a:spcAft>
              <a:buSzPts val="1400"/>
              <a:buFont typeface="Meiryo"/>
              <a:buNone/>
              <a:defRPr sz="1400">
                <a:latin typeface="Meiryo"/>
                <a:ea typeface="Meiryo"/>
                <a:cs typeface="Meiryo"/>
                <a:sym typeface="Meiryo"/>
              </a:defRPr>
            </a:lvl7pPr>
            <a:lvl8pPr lvl="7" algn="ctr">
              <a:lnSpc>
                <a:spcPct val="100000"/>
              </a:lnSpc>
              <a:spcBef>
                <a:spcPts val="0"/>
              </a:spcBef>
              <a:spcAft>
                <a:spcPts val="0"/>
              </a:spcAft>
              <a:buSzPts val="1400"/>
              <a:buFont typeface="Meiryo"/>
              <a:buNone/>
              <a:defRPr sz="1400">
                <a:latin typeface="Meiryo"/>
                <a:ea typeface="Meiryo"/>
                <a:cs typeface="Meiryo"/>
                <a:sym typeface="Meiryo"/>
              </a:defRPr>
            </a:lvl8pPr>
            <a:lvl9pPr lvl="8" algn="ctr">
              <a:lnSpc>
                <a:spcPct val="100000"/>
              </a:lnSpc>
              <a:spcBef>
                <a:spcPts val="0"/>
              </a:spcBef>
              <a:spcAft>
                <a:spcPts val="0"/>
              </a:spcAft>
              <a:buSzPts val="1400"/>
              <a:buFont typeface="Meiryo"/>
              <a:buNone/>
              <a:defRPr sz="1400">
                <a:latin typeface="Meiryo"/>
                <a:ea typeface="Meiryo"/>
                <a:cs typeface="Meiryo"/>
                <a:sym typeface="Meiryo"/>
              </a:defRPr>
            </a:lvl9pPr>
          </a:lstStyle>
          <a:p>
            <a:endParaRPr/>
          </a:p>
        </p:txBody>
      </p:sp>
      <p:sp>
        <p:nvSpPr>
          <p:cNvPr id="19" name="Google Shape;19;g11e997c7467_0_116"/>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20" name="Google Shape;20;g11e997c7467_0_116"/>
          <p:cNvSpPr/>
          <p:nvPr/>
        </p:nvSpPr>
        <p:spPr>
          <a:xfrm>
            <a:off x="1427125" y="3829650"/>
            <a:ext cx="7048500" cy="7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g11e997c7467_0_151"/>
          <p:cNvSpPr txBox="1">
            <a:spLocks noGrp="1"/>
          </p:cNvSpPr>
          <p:nvPr>
            <p:ph type="title" hasCustomPrompt="1"/>
          </p:nvPr>
        </p:nvSpPr>
        <p:spPr>
          <a:xfrm>
            <a:off x="337675" y="1474833"/>
            <a:ext cx="9230700" cy="2618100"/>
          </a:xfrm>
          <a:prstGeom prst="rect">
            <a:avLst/>
          </a:prstGeom>
          <a:noFill/>
          <a:ln>
            <a:noFill/>
          </a:ln>
        </p:spPr>
        <p:txBody>
          <a:bodyPr spcFirstLastPara="1" wrap="square" lIns="106650" tIns="106650" rIns="106650" bIns="106650" anchor="b" anchorCtr="0">
            <a:normAutofit/>
          </a:bodyPr>
          <a:lstStyle>
            <a:lvl1pPr lvl="0" algn="ctr">
              <a:lnSpc>
                <a:spcPct val="100000"/>
              </a:lnSpc>
              <a:spcBef>
                <a:spcPts val="0"/>
              </a:spcBef>
              <a:spcAft>
                <a:spcPts val="0"/>
              </a:spcAft>
              <a:buSzPts val="14000"/>
              <a:buNone/>
              <a:defRPr sz="14000"/>
            </a:lvl1pPr>
            <a:lvl2pPr lvl="1" algn="ctr">
              <a:lnSpc>
                <a:spcPct val="100000"/>
              </a:lnSpc>
              <a:spcBef>
                <a:spcPts val="0"/>
              </a:spcBef>
              <a:spcAft>
                <a:spcPts val="0"/>
              </a:spcAft>
              <a:buSzPts val="14000"/>
              <a:buNone/>
              <a:defRPr sz="14000"/>
            </a:lvl2pPr>
            <a:lvl3pPr lvl="2" algn="ctr">
              <a:lnSpc>
                <a:spcPct val="100000"/>
              </a:lnSpc>
              <a:spcBef>
                <a:spcPts val="0"/>
              </a:spcBef>
              <a:spcAft>
                <a:spcPts val="0"/>
              </a:spcAft>
              <a:buSzPts val="14000"/>
              <a:buNone/>
              <a:defRPr sz="14000"/>
            </a:lvl3pPr>
            <a:lvl4pPr lvl="3" algn="ctr">
              <a:lnSpc>
                <a:spcPct val="100000"/>
              </a:lnSpc>
              <a:spcBef>
                <a:spcPts val="0"/>
              </a:spcBef>
              <a:spcAft>
                <a:spcPts val="0"/>
              </a:spcAft>
              <a:buSzPts val="14000"/>
              <a:buNone/>
              <a:defRPr sz="14000"/>
            </a:lvl4pPr>
            <a:lvl5pPr lvl="4" algn="ctr">
              <a:lnSpc>
                <a:spcPct val="100000"/>
              </a:lnSpc>
              <a:spcBef>
                <a:spcPts val="0"/>
              </a:spcBef>
              <a:spcAft>
                <a:spcPts val="0"/>
              </a:spcAft>
              <a:buSzPts val="14000"/>
              <a:buNone/>
              <a:defRPr sz="14000"/>
            </a:lvl5pPr>
            <a:lvl6pPr lvl="5" algn="ctr">
              <a:lnSpc>
                <a:spcPct val="100000"/>
              </a:lnSpc>
              <a:spcBef>
                <a:spcPts val="0"/>
              </a:spcBef>
              <a:spcAft>
                <a:spcPts val="0"/>
              </a:spcAft>
              <a:buSzPts val="14000"/>
              <a:buNone/>
              <a:defRPr sz="14000"/>
            </a:lvl6pPr>
            <a:lvl7pPr lvl="6" algn="ctr">
              <a:lnSpc>
                <a:spcPct val="100000"/>
              </a:lnSpc>
              <a:spcBef>
                <a:spcPts val="0"/>
              </a:spcBef>
              <a:spcAft>
                <a:spcPts val="0"/>
              </a:spcAft>
              <a:buSzPts val="14000"/>
              <a:buNone/>
              <a:defRPr sz="14000"/>
            </a:lvl7pPr>
            <a:lvl8pPr lvl="7" algn="ctr">
              <a:lnSpc>
                <a:spcPct val="100000"/>
              </a:lnSpc>
              <a:spcBef>
                <a:spcPts val="0"/>
              </a:spcBef>
              <a:spcAft>
                <a:spcPts val="0"/>
              </a:spcAft>
              <a:buSzPts val="14000"/>
              <a:buNone/>
              <a:defRPr sz="14000"/>
            </a:lvl8pPr>
            <a:lvl9pPr lvl="8" algn="ctr">
              <a:lnSpc>
                <a:spcPct val="100000"/>
              </a:lnSpc>
              <a:spcBef>
                <a:spcPts val="0"/>
              </a:spcBef>
              <a:spcAft>
                <a:spcPts val="0"/>
              </a:spcAft>
              <a:buSzPts val="14000"/>
              <a:buNone/>
              <a:defRPr sz="14000"/>
            </a:lvl9pPr>
          </a:lstStyle>
          <a:p>
            <a:r>
              <a:t>xx%</a:t>
            </a:r>
          </a:p>
        </p:txBody>
      </p:sp>
      <p:sp>
        <p:nvSpPr>
          <p:cNvPr id="57" name="Google Shape;57;g11e997c7467_0_151"/>
          <p:cNvSpPr txBox="1">
            <a:spLocks noGrp="1"/>
          </p:cNvSpPr>
          <p:nvPr>
            <p:ph type="body" idx="1"/>
          </p:nvPr>
        </p:nvSpPr>
        <p:spPr>
          <a:xfrm>
            <a:off x="337675" y="4202967"/>
            <a:ext cx="9230700" cy="1734300"/>
          </a:xfrm>
          <a:prstGeom prst="rect">
            <a:avLst/>
          </a:prstGeom>
          <a:noFill/>
          <a:ln>
            <a:noFill/>
          </a:ln>
        </p:spPr>
        <p:txBody>
          <a:bodyPr spcFirstLastPara="1" wrap="square" lIns="106650" tIns="106650" rIns="106650" bIns="106650" anchor="t" anchorCtr="0">
            <a:normAutofit/>
          </a:bodyPr>
          <a:lstStyle>
            <a:lvl1pPr marL="457200" lvl="0" indent="-361950" algn="ctr">
              <a:lnSpc>
                <a:spcPct val="115000"/>
              </a:lnSpc>
              <a:spcBef>
                <a:spcPts val="0"/>
              </a:spcBef>
              <a:spcAft>
                <a:spcPts val="0"/>
              </a:spcAft>
              <a:buSzPts val="2100"/>
              <a:buChar char="●"/>
              <a:defRPr/>
            </a:lvl1pPr>
            <a:lvl2pPr marL="914400" lvl="1" indent="-330200" algn="ctr">
              <a:lnSpc>
                <a:spcPct val="115000"/>
              </a:lnSpc>
              <a:spcBef>
                <a:spcPts val="0"/>
              </a:spcBef>
              <a:spcAft>
                <a:spcPts val="0"/>
              </a:spcAft>
              <a:buSzPts val="1600"/>
              <a:buChar char="○"/>
              <a:defRPr/>
            </a:lvl2pPr>
            <a:lvl3pPr marL="1371600" lvl="2" indent="-330200" algn="ctr">
              <a:lnSpc>
                <a:spcPct val="115000"/>
              </a:lnSpc>
              <a:spcBef>
                <a:spcPts val="0"/>
              </a:spcBef>
              <a:spcAft>
                <a:spcPts val="0"/>
              </a:spcAft>
              <a:buSzPts val="1600"/>
              <a:buChar char="■"/>
              <a:defRPr/>
            </a:lvl3pPr>
            <a:lvl4pPr marL="1828800" lvl="3" indent="-330200" algn="ctr">
              <a:lnSpc>
                <a:spcPct val="115000"/>
              </a:lnSpc>
              <a:spcBef>
                <a:spcPts val="0"/>
              </a:spcBef>
              <a:spcAft>
                <a:spcPts val="0"/>
              </a:spcAft>
              <a:buSzPts val="1600"/>
              <a:buChar char="●"/>
              <a:defRPr/>
            </a:lvl4pPr>
            <a:lvl5pPr marL="2286000" lvl="4" indent="-330200" algn="ctr">
              <a:lnSpc>
                <a:spcPct val="115000"/>
              </a:lnSpc>
              <a:spcBef>
                <a:spcPts val="0"/>
              </a:spcBef>
              <a:spcAft>
                <a:spcPts val="0"/>
              </a:spcAft>
              <a:buSzPts val="1600"/>
              <a:buChar char="○"/>
              <a:defRPr/>
            </a:lvl5pPr>
            <a:lvl6pPr marL="2743200" lvl="5" indent="-330200" algn="ctr">
              <a:lnSpc>
                <a:spcPct val="115000"/>
              </a:lnSpc>
              <a:spcBef>
                <a:spcPts val="0"/>
              </a:spcBef>
              <a:spcAft>
                <a:spcPts val="0"/>
              </a:spcAft>
              <a:buSzPts val="1600"/>
              <a:buChar char="■"/>
              <a:defRPr/>
            </a:lvl6pPr>
            <a:lvl7pPr marL="3200400" lvl="6" indent="-330200" algn="ctr">
              <a:lnSpc>
                <a:spcPct val="115000"/>
              </a:lnSpc>
              <a:spcBef>
                <a:spcPts val="0"/>
              </a:spcBef>
              <a:spcAft>
                <a:spcPts val="0"/>
              </a:spcAft>
              <a:buSzPts val="1600"/>
              <a:buChar char="●"/>
              <a:defRPr/>
            </a:lvl7pPr>
            <a:lvl8pPr marL="3657600" lvl="7" indent="-330200" algn="ctr">
              <a:lnSpc>
                <a:spcPct val="115000"/>
              </a:lnSpc>
              <a:spcBef>
                <a:spcPts val="0"/>
              </a:spcBef>
              <a:spcAft>
                <a:spcPts val="0"/>
              </a:spcAft>
              <a:buSzPts val="1600"/>
              <a:buChar char="○"/>
              <a:defRPr/>
            </a:lvl8pPr>
            <a:lvl9pPr marL="4114800" lvl="8" indent="-330200" algn="ctr">
              <a:lnSpc>
                <a:spcPct val="115000"/>
              </a:lnSpc>
              <a:spcBef>
                <a:spcPts val="0"/>
              </a:spcBef>
              <a:spcAft>
                <a:spcPts val="0"/>
              </a:spcAft>
              <a:buSzPts val="1600"/>
              <a:buChar char="■"/>
              <a:defRPr/>
            </a:lvl9pPr>
          </a:lstStyle>
          <a:p>
            <a:endParaRPr/>
          </a:p>
        </p:txBody>
      </p:sp>
      <p:sp>
        <p:nvSpPr>
          <p:cNvPr id="58" name="Google Shape;58;g11e997c7467_0_151"/>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g11e997c7467_0_155"/>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中央揃え]タイトル+テキスト">
  <p:cSld name="[中央揃え]タイトル+テキスト">
    <p:spTree>
      <p:nvGrpSpPr>
        <p:cNvPr id="1" name="Shape 61"/>
        <p:cNvGrpSpPr/>
        <p:nvPr/>
      </p:nvGrpSpPr>
      <p:grpSpPr>
        <a:xfrm>
          <a:off x="0" y="0"/>
          <a:ext cx="0" cy="0"/>
          <a:chOff x="0" y="0"/>
          <a:chExt cx="0" cy="0"/>
        </a:xfrm>
      </p:grpSpPr>
      <p:sp>
        <p:nvSpPr>
          <p:cNvPr id="62" name="Google Shape;62;g11e997c7467_0_157"/>
          <p:cNvSpPr txBox="1">
            <a:spLocks noGrp="1"/>
          </p:cNvSpPr>
          <p:nvPr>
            <p:ph type="sldNum" idx="12"/>
          </p:nvPr>
        </p:nvSpPr>
        <p:spPr>
          <a:xfrm>
            <a:off x="6996113" y="6356352"/>
            <a:ext cx="22290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63" name="Google Shape;63;g11e997c7467_0_157"/>
          <p:cNvSpPr txBox="1">
            <a:spLocks noGrp="1"/>
          </p:cNvSpPr>
          <p:nvPr>
            <p:ph type="body" idx="1"/>
          </p:nvPr>
        </p:nvSpPr>
        <p:spPr>
          <a:xfrm>
            <a:off x="631825" y="1239367"/>
            <a:ext cx="8642400" cy="3705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4" name="Google Shape;64;g11e997c7467_0_157"/>
          <p:cNvSpPr txBox="1">
            <a:spLocks noGrp="1"/>
          </p:cNvSpPr>
          <p:nvPr>
            <p:ph type="body" idx="2"/>
          </p:nvPr>
        </p:nvSpPr>
        <p:spPr>
          <a:xfrm>
            <a:off x="631825" y="1849999"/>
            <a:ext cx="8642400" cy="330600"/>
          </a:xfrm>
          <a:prstGeom prst="rect">
            <a:avLst/>
          </a:prstGeom>
          <a:noFill/>
          <a:ln>
            <a:noFill/>
          </a:ln>
        </p:spPr>
        <p:txBody>
          <a:bodyPr spcFirstLastPara="1" wrap="square" lIns="91425" tIns="45700" rIns="91425" bIns="45700" anchor="t" anchorCtr="1">
            <a:normAutofit/>
          </a:bodyPr>
          <a:lstStyle>
            <a:lvl1pPr marL="457200" marR="0" lvl="0" indent="-228600" algn="ctr">
              <a:lnSpc>
                <a:spcPct val="130000"/>
              </a:lnSpc>
              <a:spcBef>
                <a:spcPts val="720"/>
              </a:spcBef>
              <a:spcAft>
                <a:spcPts val="0"/>
              </a:spcAft>
              <a:buClr>
                <a:srgbClr val="AD0003"/>
              </a:buClr>
              <a:buSzPts val="1800"/>
              <a:buFont typeface="Calibri"/>
              <a:buNone/>
              <a:defRPr sz="1800" b="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5" name="Google Shape;65;g11e997c7467_0_157"/>
          <p:cNvSpPr txBox="1">
            <a:spLocks noGrp="1"/>
          </p:cNvSpPr>
          <p:nvPr>
            <p:ph type="title"/>
          </p:nvPr>
        </p:nvSpPr>
        <p:spPr>
          <a:xfrm>
            <a:off x="617130" y="571426"/>
            <a:ext cx="8668800" cy="299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g11e997c7467_0_157"/>
          <p:cNvSpPr txBox="1">
            <a:spLocks noGrp="1"/>
          </p:cNvSpPr>
          <p:nvPr>
            <p:ph type="body" idx="3"/>
          </p:nvPr>
        </p:nvSpPr>
        <p:spPr>
          <a:xfrm>
            <a:off x="631825" y="2514777"/>
            <a:ext cx="8642400" cy="294000"/>
          </a:xfrm>
          <a:prstGeom prst="rect">
            <a:avLst/>
          </a:prstGeom>
          <a:noFill/>
          <a:ln>
            <a:noFill/>
          </a:ln>
        </p:spPr>
        <p:txBody>
          <a:bodyPr spcFirstLastPara="1" wrap="square" lIns="91425" tIns="45700" rIns="91425" bIns="45700" anchor="t" anchorCtr="1">
            <a:normAutofit/>
          </a:bodyPr>
          <a:lstStyle>
            <a:lvl1pPr marL="457200" marR="0" lvl="0" indent="-228600" algn="ctr">
              <a:lnSpc>
                <a:spcPct val="130000"/>
              </a:lnSpc>
              <a:spcBef>
                <a:spcPts val="630"/>
              </a:spcBef>
              <a:spcAft>
                <a:spcPts val="0"/>
              </a:spcAft>
              <a:buClr>
                <a:srgbClr val="AD0003"/>
              </a:buClr>
              <a:buSzPts val="1575"/>
              <a:buFont typeface="Calibri"/>
              <a:buNone/>
              <a:defRPr sz="1575" b="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7" name="Google Shape;67;g11e997c7467_0_157"/>
          <p:cNvSpPr txBox="1">
            <a:spLocks noGrp="1"/>
          </p:cNvSpPr>
          <p:nvPr>
            <p:ph type="body" idx="4"/>
          </p:nvPr>
        </p:nvSpPr>
        <p:spPr>
          <a:xfrm>
            <a:off x="631825" y="3202487"/>
            <a:ext cx="8642400" cy="292200"/>
          </a:xfrm>
          <a:prstGeom prst="rect">
            <a:avLst/>
          </a:prstGeom>
          <a:noFill/>
          <a:ln>
            <a:noFill/>
          </a:ln>
        </p:spPr>
        <p:txBody>
          <a:bodyPr spcFirstLastPara="1" wrap="square" lIns="91425" tIns="45700" rIns="91425" bIns="45700" anchor="t" anchorCtr="1">
            <a:normAutofit/>
          </a:bodyPr>
          <a:lstStyle>
            <a:lvl1pPr marL="457200" marR="0" lvl="0" indent="-378650" algn="ctr">
              <a:lnSpc>
                <a:spcPct val="150000"/>
              </a:lnSpc>
              <a:spcBef>
                <a:spcPts val="0"/>
              </a:spcBef>
              <a:spcAft>
                <a:spcPts val="0"/>
              </a:spcAft>
              <a:buClr>
                <a:schemeClr val="dk1"/>
              </a:buClr>
              <a:buSzPts val="2363"/>
              <a:buFont typeface="Calibri"/>
              <a:buChar char="•"/>
              <a:defRPr sz="1575" b="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8" name="Google Shape;68;g11e997c7467_0_157"/>
          <p:cNvSpPr txBox="1">
            <a:spLocks noGrp="1"/>
          </p:cNvSpPr>
          <p:nvPr>
            <p:ph type="body" idx="5"/>
          </p:nvPr>
        </p:nvSpPr>
        <p:spPr>
          <a:xfrm>
            <a:off x="631825" y="4141436"/>
            <a:ext cx="8642400" cy="832800"/>
          </a:xfrm>
          <a:prstGeom prst="rect">
            <a:avLst/>
          </a:prstGeom>
          <a:noFill/>
          <a:ln>
            <a:noFill/>
          </a:ln>
        </p:spPr>
        <p:txBody>
          <a:bodyPr spcFirstLastPara="1" wrap="square" lIns="91425" tIns="45700" rIns="91425" bIns="45700" anchor="t" anchorCtr="1">
            <a:normAutofit/>
          </a:bodyPr>
          <a:lstStyle>
            <a:lvl1pPr marL="457200" marR="0" lvl="0" indent="-228600" algn="ctr">
              <a:lnSpc>
                <a:spcPct val="120000"/>
              </a:lnSpc>
              <a:spcBef>
                <a:spcPts val="630"/>
              </a:spcBef>
              <a:spcAft>
                <a:spcPts val="0"/>
              </a:spcAft>
              <a:buClr>
                <a:srgbClr val="AD0003"/>
              </a:buClr>
              <a:buSzPts val="1575"/>
              <a:buFont typeface="Calibri"/>
              <a:buNone/>
              <a:defRPr sz="1575" b="0" i="1">
                <a:solidFill>
                  <a:srgbClr val="3F3F3F"/>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9" name="Google Shape;69;g11e997c7467_0_157"/>
          <p:cNvSpPr txBox="1">
            <a:spLocks noGrp="1"/>
          </p:cNvSpPr>
          <p:nvPr>
            <p:ph type="body" idx="6"/>
          </p:nvPr>
        </p:nvSpPr>
        <p:spPr>
          <a:xfrm>
            <a:off x="631825" y="5382053"/>
            <a:ext cx="8642400" cy="477000"/>
          </a:xfrm>
          <a:prstGeom prst="rect">
            <a:avLst/>
          </a:prstGeom>
          <a:noFill/>
          <a:ln>
            <a:noFill/>
          </a:ln>
        </p:spPr>
        <p:txBody>
          <a:bodyPr spcFirstLastPara="1" wrap="square" lIns="91425" tIns="45700" rIns="91425" bIns="45700" anchor="t" anchorCtr="1">
            <a:normAutofit/>
          </a:bodyPr>
          <a:lstStyle>
            <a:lvl1pPr marL="457200" marR="0" lvl="0" indent="-228600" algn="ctr">
              <a:lnSpc>
                <a:spcPct val="120000"/>
              </a:lnSpc>
              <a:spcBef>
                <a:spcPts val="540"/>
              </a:spcBef>
              <a:spcAft>
                <a:spcPts val="0"/>
              </a:spcAft>
              <a:buClr>
                <a:srgbClr val="AD0003"/>
              </a:buClr>
              <a:buSzPts val="1350"/>
              <a:buFont typeface="Arial"/>
              <a:buNone/>
              <a:defRPr sz="1350" b="0">
                <a:solidFill>
                  <a:srgbClr val="787D7B"/>
                </a:solidFill>
                <a:latin typeface="Arial"/>
                <a:ea typeface="Arial"/>
                <a:cs typeface="Arial"/>
                <a:sym typeface="Arial"/>
              </a:defRPr>
            </a:lvl1pPr>
            <a:lvl2pPr marL="914400" lvl="1" indent="-381000" algn="ctr">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0" name="Google Shape;70;g11e997c7467_0_157"/>
          <p:cNvSpPr txBox="1">
            <a:spLocks noGrp="1"/>
          </p:cNvSpPr>
          <p:nvPr>
            <p:ph type="body" idx="7"/>
          </p:nvPr>
        </p:nvSpPr>
        <p:spPr>
          <a:xfrm>
            <a:off x="630374" y="3625612"/>
            <a:ext cx="8642400" cy="292200"/>
          </a:xfrm>
          <a:prstGeom prst="rect">
            <a:avLst/>
          </a:prstGeom>
          <a:noFill/>
          <a:ln>
            <a:noFill/>
          </a:ln>
        </p:spPr>
        <p:txBody>
          <a:bodyPr spcFirstLastPara="1" wrap="square" lIns="91425" tIns="45700" rIns="91425" bIns="45700" anchor="t" anchorCtr="1">
            <a:normAutofit/>
          </a:bodyPr>
          <a:lstStyle>
            <a:lvl1pPr marL="457200" marR="0" lvl="0" indent="-378650" algn="ctr">
              <a:lnSpc>
                <a:spcPct val="150000"/>
              </a:lnSpc>
              <a:spcBef>
                <a:spcPts val="0"/>
              </a:spcBef>
              <a:spcAft>
                <a:spcPts val="0"/>
              </a:spcAft>
              <a:buClr>
                <a:schemeClr val="dk1"/>
              </a:buClr>
              <a:buSzPts val="2363"/>
              <a:buFont typeface="Calibri"/>
              <a:buChar char="•"/>
              <a:defRPr sz="1575" b="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1" name="Google Shape;71;g11e997c7467_0_157"/>
          <p:cNvSpPr txBox="1">
            <a:spLocks noGrp="1"/>
          </p:cNvSpPr>
          <p:nvPr>
            <p:ph type="ftr" idx="11"/>
          </p:nvPr>
        </p:nvSpPr>
        <p:spPr>
          <a:xfrm>
            <a:off x="3281363" y="6356352"/>
            <a:ext cx="33432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g11e997c7467_0_123"/>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Clr>
                <a:srgbClr val="007BBB"/>
              </a:buClr>
              <a:buSzPts val="3300"/>
              <a:buFont typeface="Meiryo"/>
              <a:buNone/>
              <a:defRPr>
                <a:solidFill>
                  <a:srgbClr val="007BBB"/>
                </a:solidFill>
                <a:latin typeface="Meiryo"/>
                <a:ea typeface="Meiryo"/>
                <a:cs typeface="Meiryo"/>
                <a:sym typeface="Meiryo"/>
              </a:defRPr>
            </a:lvl1pPr>
            <a:lvl2pPr lvl="1" algn="l">
              <a:lnSpc>
                <a:spcPct val="100000"/>
              </a:lnSpc>
              <a:spcBef>
                <a:spcPts val="0"/>
              </a:spcBef>
              <a:spcAft>
                <a:spcPts val="0"/>
              </a:spcAft>
              <a:buSzPts val="3300"/>
              <a:buFont typeface="Meiryo"/>
              <a:buNone/>
              <a:defRPr>
                <a:latin typeface="Meiryo"/>
                <a:ea typeface="Meiryo"/>
                <a:cs typeface="Meiryo"/>
                <a:sym typeface="Meiryo"/>
              </a:defRPr>
            </a:lvl2pPr>
            <a:lvl3pPr lvl="2" algn="l">
              <a:lnSpc>
                <a:spcPct val="100000"/>
              </a:lnSpc>
              <a:spcBef>
                <a:spcPts val="0"/>
              </a:spcBef>
              <a:spcAft>
                <a:spcPts val="0"/>
              </a:spcAft>
              <a:buSzPts val="3300"/>
              <a:buFont typeface="Meiryo"/>
              <a:buNone/>
              <a:defRPr>
                <a:latin typeface="Meiryo"/>
                <a:ea typeface="Meiryo"/>
                <a:cs typeface="Meiryo"/>
                <a:sym typeface="Meiryo"/>
              </a:defRPr>
            </a:lvl3pPr>
            <a:lvl4pPr lvl="3" algn="l">
              <a:lnSpc>
                <a:spcPct val="100000"/>
              </a:lnSpc>
              <a:spcBef>
                <a:spcPts val="0"/>
              </a:spcBef>
              <a:spcAft>
                <a:spcPts val="0"/>
              </a:spcAft>
              <a:buSzPts val="3300"/>
              <a:buFont typeface="Meiryo"/>
              <a:buNone/>
              <a:defRPr>
                <a:latin typeface="Meiryo"/>
                <a:ea typeface="Meiryo"/>
                <a:cs typeface="Meiryo"/>
                <a:sym typeface="Meiryo"/>
              </a:defRPr>
            </a:lvl4pPr>
            <a:lvl5pPr lvl="4" algn="l">
              <a:lnSpc>
                <a:spcPct val="100000"/>
              </a:lnSpc>
              <a:spcBef>
                <a:spcPts val="0"/>
              </a:spcBef>
              <a:spcAft>
                <a:spcPts val="0"/>
              </a:spcAft>
              <a:buSzPts val="3300"/>
              <a:buFont typeface="Meiryo"/>
              <a:buNone/>
              <a:defRPr>
                <a:latin typeface="Meiryo"/>
                <a:ea typeface="Meiryo"/>
                <a:cs typeface="Meiryo"/>
                <a:sym typeface="Meiryo"/>
              </a:defRPr>
            </a:lvl5pPr>
            <a:lvl6pPr lvl="5" algn="l">
              <a:lnSpc>
                <a:spcPct val="100000"/>
              </a:lnSpc>
              <a:spcBef>
                <a:spcPts val="0"/>
              </a:spcBef>
              <a:spcAft>
                <a:spcPts val="0"/>
              </a:spcAft>
              <a:buSzPts val="3300"/>
              <a:buFont typeface="Meiryo"/>
              <a:buNone/>
              <a:defRPr>
                <a:latin typeface="Meiryo"/>
                <a:ea typeface="Meiryo"/>
                <a:cs typeface="Meiryo"/>
                <a:sym typeface="Meiryo"/>
              </a:defRPr>
            </a:lvl6pPr>
            <a:lvl7pPr lvl="6" algn="l">
              <a:lnSpc>
                <a:spcPct val="100000"/>
              </a:lnSpc>
              <a:spcBef>
                <a:spcPts val="0"/>
              </a:spcBef>
              <a:spcAft>
                <a:spcPts val="0"/>
              </a:spcAft>
              <a:buSzPts val="3300"/>
              <a:buFont typeface="Meiryo"/>
              <a:buNone/>
              <a:defRPr>
                <a:latin typeface="Meiryo"/>
                <a:ea typeface="Meiryo"/>
                <a:cs typeface="Meiryo"/>
                <a:sym typeface="Meiryo"/>
              </a:defRPr>
            </a:lvl7pPr>
            <a:lvl8pPr lvl="7" algn="l">
              <a:lnSpc>
                <a:spcPct val="100000"/>
              </a:lnSpc>
              <a:spcBef>
                <a:spcPts val="0"/>
              </a:spcBef>
              <a:spcAft>
                <a:spcPts val="0"/>
              </a:spcAft>
              <a:buSzPts val="3300"/>
              <a:buFont typeface="Meiryo"/>
              <a:buNone/>
              <a:defRPr>
                <a:latin typeface="Meiryo"/>
                <a:ea typeface="Meiryo"/>
                <a:cs typeface="Meiryo"/>
                <a:sym typeface="Meiryo"/>
              </a:defRPr>
            </a:lvl8pPr>
            <a:lvl9pPr lvl="8" algn="l">
              <a:lnSpc>
                <a:spcPct val="100000"/>
              </a:lnSpc>
              <a:spcBef>
                <a:spcPts val="0"/>
              </a:spcBef>
              <a:spcAft>
                <a:spcPts val="0"/>
              </a:spcAft>
              <a:buSzPts val="3300"/>
              <a:buFont typeface="Meiryo"/>
              <a:buNone/>
              <a:defRPr>
                <a:latin typeface="Meiryo"/>
                <a:ea typeface="Meiryo"/>
                <a:cs typeface="Meiryo"/>
                <a:sym typeface="Meiryo"/>
              </a:defRPr>
            </a:lvl9pPr>
          </a:lstStyle>
          <a:p>
            <a:endParaRPr/>
          </a:p>
        </p:txBody>
      </p:sp>
      <p:sp>
        <p:nvSpPr>
          <p:cNvPr id="23" name="Google Shape;23;g11e997c7467_0_123"/>
          <p:cNvSpPr txBox="1">
            <a:spLocks noGrp="1"/>
          </p:cNvSpPr>
          <p:nvPr>
            <p:ph type="body" idx="1"/>
          </p:nvPr>
        </p:nvSpPr>
        <p:spPr>
          <a:xfrm>
            <a:off x="337675" y="1151399"/>
            <a:ext cx="9230700" cy="5066100"/>
          </a:xfrm>
          <a:prstGeom prst="rect">
            <a:avLst/>
          </a:prstGeom>
          <a:noFill/>
          <a:ln>
            <a:noFill/>
          </a:ln>
        </p:spPr>
        <p:txBody>
          <a:bodyPr spcFirstLastPara="1" wrap="square" lIns="106650" tIns="106650" rIns="106650" bIns="106650" anchor="t" anchorCtr="0">
            <a:normAutofit/>
          </a:bodyPr>
          <a:lstStyle>
            <a:lvl1pPr marL="457200" lvl="0" indent="-361950" algn="l">
              <a:lnSpc>
                <a:spcPct val="115000"/>
              </a:lnSpc>
              <a:spcBef>
                <a:spcPts val="0"/>
              </a:spcBef>
              <a:spcAft>
                <a:spcPts val="0"/>
              </a:spcAft>
              <a:buSzPts val="2100"/>
              <a:buFont typeface="Meiryo"/>
              <a:buChar char="●"/>
              <a:defRPr>
                <a:latin typeface="Meiryo"/>
                <a:ea typeface="Meiryo"/>
                <a:cs typeface="Meiryo"/>
                <a:sym typeface="Meiryo"/>
              </a:defRPr>
            </a:lvl1pPr>
            <a:lvl2pPr marL="914400" lvl="1" indent="-330200" algn="l">
              <a:lnSpc>
                <a:spcPct val="115000"/>
              </a:lnSpc>
              <a:spcBef>
                <a:spcPts val="0"/>
              </a:spcBef>
              <a:spcAft>
                <a:spcPts val="0"/>
              </a:spcAft>
              <a:buSzPts val="1600"/>
              <a:buFont typeface="Meiryo"/>
              <a:buChar char="○"/>
              <a:defRPr>
                <a:latin typeface="Meiryo"/>
                <a:ea typeface="Meiryo"/>
                <a:cs typeface="Meiryo"/>
                <a:sym typeface="Meiryo"/>
              </a:defRPr>
            </a:lvl2pPr>
            <a:lvl3pPr marL="1371600" lvl="2" indent="-330200" algn="l">
              <a:lnSpc>
                <a:spcPct val="115000"/>
              </a:lnSpc>
              <a:spcBef>
                <a:spcPts val="0"/>
              </a:spcBef>
              <a:spcAft>
                <a:spcPts val="0"/>
              </a:spcAft>
              <a:buSzPts val="1600"/>
              <a:buFont typeface="Meiryo"/>
              <a:buChar char="■"/>
              <a:defRPr>
                <a:latin typeface="Meiryo"/>
                <a:ea typeface="Meiryo"/>
                <a:cs typeface="Meiryo"/>
                <a:sym typeface="Meiryo"/>
              </a:defRPr>
            </a:lvl3pPr>
            <a:lvl4pPr marL="1828800" lvl="3" indent="-330200" algn="l">
              <a:lnSpc>
                <a:spcPct val="115000"/>
              </a:lnSpc>
              <a:spcBef>
                <a:spcPts val="0"/>
              </a:spcBef>
              <a:spcAft>
                <a:spcPts val="0"/>
              </a:spcAft>
              <a:buSzPts val="1600"/>
              <a:buFont typeface="Meiryo"/>
              <a:buChar char="●"/>
              <a:defRPr>
                <a:latin typeface="Meiryo"/>
                <a:ea typeface="Meiryo"/>
                <a:cs typeface="Meiryo"/>
                <a:sym typeface="Meiryo"/>
              </a:defRPr>
            </a:lvl4pPr>
            <a:lvl5pPr marL="2286000" lvl="4" indent="-330200" algn="l">
              <a:lnSpc>
                <a:spcPct val="115000"/>
              </a:lnSpc>
              <a:spcBef>
                <a:spcPts val="0"/>
              </a:spcBef>
              <a:spcAft>
                <a:spcPts val="0"/>
              </a:spcAft>
              <a:buSzPts val="1600"/>
              <a:buFont typeface="Meiryo"/>
              <a:buChar char="○"/>
              <a:defRPr>
                <a:latin typeface="Meiryo"/>
                <a:ea typeface="Meiryo"/>
                <a:cs typeface="Meiryo"/>
                <a:sym typeface="Meiryo"/>
              </a:defRPr>
            </a:lvl5pPr>
            <a:lvl6pPr marL="2743200" lvl="5" indent="-330200" algn="l">
              <a:lnSpc>
                <a:spcPct val="115000"/>
              </a:lnSpc>
              <a:spcBef>
                <a:spcPts val="0"/>
              </a:spcBef>
              <a:spcAft>
                <a:spcPts val="0"/>
              </a:spcAft>
              <a:buSzPts val="1600"/>
              <a:buFont typeface="Meiryo"/>
              <a:buChar char="■"/>
              <a:defRPr>
                <a:latin typeface="Meiryo"/>
                <a:ea typeface="Meiryo"/>
                <a:cs typeface="Meiryo"/>
                <a:sym typeface="Meiryo"/>
              </a:defRPr>
            </a:lvl6pPr>
            <a:lvl7pPr marL="3200400" lvl="6" indent="-330200" algn="l">
              <a:lnSpc>
                <a:spcPct val="115000"/>
              </a:lnSpc>
              <a:spcBef>
                <a:spcPts val="0"/>
              </a:spcBef>
              <a:spcAft>
                <a:spcPts val="0"/>
              </a:spcAft>
              <a:buSzPts val="1600"/>
              <a:buFont typeface="Meiryo"/>
              <a:buChar char="●"/>
              <a:defRPr>
                <a:latin typeface="Meiryo"/>
                <a:ea typeface="Meiryo"/>
                <a:cs typeface="Meiryo"/>
                <a:sym typeface="Meiryo"/>
              </a:defRPr>
            </a:lvl7pPr>
            <a:lvl8pPr marL="3657600" lvl="7" indent="-330200" algn="l">
              <a:lnSpc>
                <a:spcPct val="115000"/>
              </a:lnSpc>
              <a:spcBef>
                <a:spcPts val="0"/>
              </a:spcBef>
              <a:spcAft>
                <a:spcPts val="0"/>
              </a:spcAft>
              <a:buSzPts val="1600"/>
              <a:buFont typeface="Meiryo"/>
              <a:buChar char="○"/>
              <a:defRPr>
                <a:latin typeface="Meiryo"/>
                <a:ea typeface="Meiryo"/>
                <a:cs typeface="Meiryo"/>
                <a:sym typeface="Meiryo"/>
              </a:defRPr>
            </a:lvl8pPr>
            <a:lvl9pPr marL="4114800" lvl="8" indent="-330200" algn="l">
              <a:lnSpc>
                <a:spcPct val="115000"/>
              </a:lnSpc>
              <a:spcBef>
                <a:spcPts val="0"/>
              </a:spcBef>
              <a:spcAft>
                <a:spcPts val="0"/>
              </a:spcAft>
              <a:buSzPts val="1600"/>
              <a:buFont typeface="Meiryo"/>
              <a:buChar char="■"/>
              <a:defRPr>
                <a:latin typeface="Meiryo"/>
                <a:ea typeface="Meiryo"/>
                <a:cs typeface="Meiryo"/>
                <a:sym typeface="Meiryo"/>
              </a:defRPr>
            </a:lvl9pPr>
          </a:lstStyle>
          <a:p>
            <a:endParaRPr/>
          </a:p>
        </p:txBody>
      </p:sp>
      <p:sp>
        <p:nvSpPr>
          <p:cNvPr id="24" name="Google Shape;24;g11e997c7467_0_123"/>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25" name="Google Shape;25;g11e997c7467_0_123"/>
          <p:cNvSpPr/>
          <p:nvPr/>
        </p:nvSpPr>
        <p:spPr>
          <a:xfrm>
            <a:off x="337675" y="221900"/>
            <a:ext cx="64200" cy="763500"/>
          </a:xfrm>
          <a:prstGeom prst="rect">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g11e997c7467_0_120"/>
          <p:cNvSpPr/>
          <p:nvPr/>
        </p:nvSpPr>
        <p:spPr>
          <a:xfrm>
            <a:off x="539400" y="533750"/>
            <a:ext cx="8827200" cy="5784300"/>
          </a:xfrm>
          <a:prstGeom prst="roundRect">
            <a:avLst>
              <a:gd name="adj" fmla="val 2591"/>
            </a:avLst>
          </a:prstGeom>
          <a:solidFill>
            <a:srgbClr val="E5F6FF"/>
          </a:solidFill>
          <a:ln w="9525" cap="flat" cmpd="sng">
            <a:solidFill>
              <a:srgbClr val="007BB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g11e997c7467_0_120"/>
          <p:cNvSpPr txBox="1">
            <a:spLocks noGrp="1"/>
          </p:cNvSpPr>
          <p:nvPr>
            <p:ph type="title"/>
          </p:nvPr>
        </p:nvSpPr>
        <p:spPr>
          <a:xfrm>
            <a:off x="3047125" y="1994250"/>
            <a:ext cx="6319500" cy="20793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1pPr>
            <a:lvl2pPr lvl="1"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2pPr>
            <a:lvl3pPr lvl="2"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3pPr>
            <a:lvl4pPr lvl="3"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4pPr>
            <a:lvl5pPr lvl="4"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5pPr>
            <a:lvl6pPr lvl="5"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6pPr>
            <a:lvl7pPr lvl="6"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7pPr>
            <a:lvl8pPr lvl="7"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8pPr>
            <a:lvl9pPr lvl="8"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9pPr>
          </a:lstStyle>
          <a:p>
            <a:endParaRPr/>
          </a:p>
        </p:txBody>
      </p:sp>
      <p:sp>
        <p:nvSpPr>
          <p:cNvPr id="29" name="Google Shape;29;g11e997c7467_0_120"/>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30" name="Google Shape;30;g11e997c7467_0_120"/>
          <p:cNvSpPr/>
          <p:nvPr/>
        </p:nvSpPr>
        <p:spPr>
          <a:xfrm>
            <a:off x="-9450" y="625"/>
            <a:ext cx="2323200" cy="6858000"/>
          </a:xfrm>
          <a:prstGeom prst="rect">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g11e997c7467_0_127"/>
          <p:cNvSpPr txBox="1">
            <a:spLocks noGrp="1"/>
          </p:cNvSpPr>
          <p:nvPr>
            <p:ph type="title"/>
          </p:nvPr>
        </p:nvSpPr>
        <p:spPr>
          <a:xfrm>
            <a:off x="337675" y="593367"/>
            <a:ext cx="9230700" cy="7635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3300"/>
              <a:buNone/>
              <a:defRPr/>
            </a:lvl2pPr>
            <a:lvl3pPr lvl="2" algn="l">
              <a:lnSpc>
                <a:spcPct val="100000"/>
              </a:lnSpc>
              <a:spcBef>
                <a:spcPts val="0"/>
              </a:spcBef>
              <a:spcAft>
                <a:spcPts val="0"/>
              </a:spcAft>
              <a:buSzPts val="3300"/>
              <a:buNone/>
              <a:defRPr/>
            </a:lvl3pPr>
            <a:lvl4pPr lvl="3" algn="l">
              <a:lnSpc>
                <a:spcPct val="100000"/>
              </a:lnSpc>
              <a:spcBef>
                <a:spcPts val="0"/>
              </a:spcBef>
              <a:spcAft>
                <a:spcPts val="0"/>
              </a:spcAft>
              <a:buSzPts val="3300"/>
              <a:buNone/>
              <a:defRPr/>
            </a:lvl4pPr>
            <a:lvl5pPr lvl="4" algn="l">
              <a:lnSpc>
                <a:spcPct val="100000"/>
              </a:lnSpc>
              <a:spcBef>
                <a:spcPts val="0"/>
              </a:spcBef>
              <a:spcAft>
                <a:spcPts val="0"/>
              </a:spcAft>
              <a:buSzPts val="3300"/>
              <a:buNone/>
              <a:defRPr/>
            </a:lvl5pPr>
            <a:lvl6pPr lvl="5" algn="l">
              <a:lnSpc>
                <a:spcPct val="100000"/>
              </a:lnSpc>
              <a:spcBef>
                <a:spcPts val="0"/>
              </a:spcBef>
              <a:spcAft>
                <a:spcPts val="0"/>
              </a:spcAft>
              <a:buSzPts val="3300"/>
              <a:buNone/>
              <a:defRPr/>
            </a:lvl6pPr>
            <a:lvl7pPr lvl="6" algn="l">
              <a:lnSpc>
                <a:spcPct val="100000"/>
              </a:lnSpc>
              <a:spcBef>
                <a:spcPts val="0"/>
              </a:spcBef>
              <a:spcAft>
                <a:spcPts val="0"/>
              </a:spcAft>
              <a:buSzPts val="3300"/>
              <a:buNone/>
              <a:defRPr/>
            </a:lvl7pPr>
            <a:lvl8pPr lvl="7" algn="l">
              <a:lnSpc>
                <a:spcPct val="100000"/>
              </a:lnSpc>
              <a:spcBef>
                <a:spcPts val="0"/>
              </a:spcBef>
              <a:spcAft>
                <a:spcPts val="0"/>
              </a:spcAft>
              <a:buSzPts val="3300"/>
              <a:buNone/>
              <a:defRPr/>
            </a:lvl8pPr>
            <a:lvl9pPr lvl="8" algn="l">
              <a:lnSpc>
                <a:spcPct val="100000"/>
              </a:lnSpc>
              <a:spcBef>
                <a:spcPts val="0"/>
              </a:spcBef>
              <a:spcAft>
                <a:spcPts val="0"/>
              </a:spcAft>
              <a:buSzPts val="3300"/>
              <a:buNone/>
              <a:defRPr/>
            </a:lvl9pPr>
          </a:lstStyle>
          <a:p>
            <a:endParaRPr/>
          </a:p>
        </p:txBody>
      </p:sp>
      <p:sp>
        <p:nvSpPr>
          <p:cNvPr id="33" name="Google Shape;33;g11e997c7467_0_127"/>
          <p:cNvSpPr txBox="1">
            <a:spLocks noGrp="1"/>
          </p:cNvSpPr>
          <p:nvPr>
            <p:ph type="body" idx="1"/>
          </p:nvPr>
        </p:nvSpPr>
        <p:spPr>
          <a:xfrm>
            <a:off x="337675" y="1536633"/>
            <a:ext cx="4333200" cy="4555200"/>
          </a:xfrm>
          <a:prstGeom prst="rect">
            <a:avLst/>
          </a:prstGeom>
          <a:noFill/>
          <a:ln>
            <a:noFill/>
          </a:ln>
        </p:spPr>
        <p:txBody>
          <a:bodyPr spcFirstLastPara="1" wrap="square" lIns="106650" tIns="106650" rIns="106650" bIns="106650" anchor="t" anchorCtr="0">
            <a:normAutofit/>
          </a:bodyPr>
          <a:lstStyle>
            <a:lvl1pPr marL="457200" lvl="0" indent="-330200" algn="l">
              <a:lnSpc>
                <a:spcPct val="115000"/>
              </a:lnSpc>
              <a:spcBef>
                <a:spcPts val="0"/>
              </a:spcBef>
              <a:spcAft>
                <a:spcPts val="0"/>
              </a:spcAft>
              <a:buSzPts val="1600"/>
              <a:buChar char="●"/>
              <a:defRPr sz="16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34" name="Google Shape;34;g11e997c7467_0_127"/>
          <p:cNvSpPr txBox="1">
            <a:spLocks noGrp="1"/>
          </p:cNvSpPr>
          <p:nvPr>
            <p:ph type="body" idx="2"/>
          </p:nvPr>
        </p:nvSpPr>
        <p:spPr>
          <a:xfrm>
            <a:off x="5235100" y="1536633"/>
            <a:ext cx="4333200" cy="4555200"/>
          </a:xfrm>
          <a:prstGeom prst="rect">
            <a:avLst/>
          </a:prstGeom>
          <a:noFill/>
          <a:ln>
            <a:noFill/>
          </a:ln>
        </p:spPr>
        <p:txBody>
          <a:bodyPr spcFirstLastPara="1" wrap="square" lIns="106650" tIns="106650" rIns="106650" bIns="106650" anchor="t" anchorCtr="0">
            <a:normAutofit/>
          </a:bodyPr>
          <a:lstStyle>
            <a:lvl1pPr marL="457200" lvl="0" indent="-330200" algn="l">
              <a:lnSpc>
                <a:spcPct val="115000"/>
              </a:lnSpc>
              <a:spcBef>
                <a:spcPts val="0"/>
              </a:spcBef>
              <a:spcAft>
                <a:spcPts val="0"/>
              </a:spcAft>
              <a:buSzPts val="1600"/>
              <a:buChar char="●"/>
              <a:defRPr sz="16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35" name="Google Shape;35;g11e997c7467_0_127"/>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g11e997c7467_0_132"/>
          <p:cNvSpPr txBox="1">
            <a:spLocks noGrp="1"/>
          </p:cNvSpPr>
          <p:nvPr>
            <p:ph type="title"/>
          </p:nvPr>
        </p:nvSpPr>
        <p:spPr>
          <a:xfrm>
            <a:off x="337675" y="593367"/>
            <a:ext cx="9230700" cy="7635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3300"/>
              <a:buNone/>
              <a:defRPr/>
            </a:lvl2pPr>
            <a:lvl3pPr lvl="2" algn="l">
              <a:lnSpc>
                <a:spcPct val="100000"/>
              </a:lnSpc>
              <a:spcBef>
                <a:spcPts val="0"/>
              </a:spcBef>
              <a:spcAft>
                <a:spcPts val="0"/>
              </a:spcAft>
              <a:buSzPts val="3300"/>
              <a:buNone/>
              <a:defRPr/>
            </a:lvl3pPr>
            <a:lvl4pPr lvl="3" algn="l">
              <a:lnSpc>
                <a:spcPct val="100000"/>
              </a:lnSpc>
              <a:spcBef>
                <a:spcPts val="0"/>
              </a:spcBef>
              <a:spcAft>
                <a:spcPts val="0"/>
              </a:spcAft>
              <a:buSzPts val="3300"/>
              <a:buNone/>
              <a:defRPr/>
            </a:lvl4pPr>
            <a:lvl5pPr lvl="4" algn="l">
              <a:lnSpc>
                <a:spcPct val="100000"/>
              </a:lnSpc>
              <a:spcBef>
                <a:spcPts val="0"/>
              </a:spcBef>
              <a:spcAft>
                <a:spcPts val="0"/>
              </a:spcAft>
              <a:buSzPts val="3300"/>
              <a:buNone/>
              <a:defRPr/>
            </a:lvl5pPr>
            <a:lvl6pPr lvl="5" algn="l">
              <a:lnSpc>
                <a:spcPct val="100000"/>
              </a:lnSpc>
              <a:spcBef>
                <a:spcPts val="0"/>
              </a:spcBef>
              <a:spcAft>
                <a:spcPts val="0"/>
              </a:spcAft>
              <a:buSzPts val="3300"/>
              <a:buNone/>
              <a:defRPr/>
            </a:lvl6pPr>
            <a:lvl7pPr lvl="6" algn="l">
              <a:lnSpc>
                <a:spcPct val="100000"/>
              </a:lnSpc>
              <a:spcBef>
                <a:spcPts val="0"/>
              </a:spcBef>
              <a:spcAft>
                <a:spcPts val="0"/>
              </a:spcAft>
              <a:buSzPts val="3300"/>
              <a:buNone/>
              <a:defRPr/>
            </a:lvl7pPr>
            <a:lvl8pPr lvl="7" algn="l">
              <a:lnSpc>
                <a:spcPct val="100000"/>
              </a:lnSpc>
              <a:spcBef>
                <a:spcPts val="0"/>
              </a:spcBef>
              <a:spcAft>
                <a:spcPts val="0"/>
              </a:spcAft>
              <a:buSzPts val="3300"/>
              <a:buNone/>
              <a:defRPr/>
            </a:lvl8pPr>
            <a:lvl9pPr lvl="8" algn="l">
              <a:lnSpc>
                <a:spcPct val="100000"/>
              </a:lnSpc>
              <a:spcBef>
                <a:spcPts val="0"/>
              </a:spcBef>
              <a:spcAft>
                <a:spcPts val="0"/>
              </a:spcAft>
              <a:buSzPts val="3300"/>
              <a:buNone/>
              <a:defRPr/>
            </a:lvl9pPr>
          </a:lstStyle>
          <a:p>
            <a:endParaRPr/>
          </a:p>
        </p:txBody>
      </p:sp>
      <p:sp>
        <p:nvSpPr>
          <p:cNvPr id="38" name="Google Shape;38;g11e997c7467_0_132"/>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sp>
        <p:nvSpPr>
          <p:cNvPr id="40" name="Google Shape;40;g11e997c7467_0_135"/>
          <p:cNvSpPr txBox="1">
            <a:spLocks noGrp="1"/>
          </p:cNvSpPr>
          <p:nvPr>
            <p:ph type="title"/>
          </p:nvPr>
        </p:nvSpPr>
        <p:spPr>
          <a:xfrm>
            <a:off x="337675" y="740800"/>
            <a:ext cx="3042000" cy="1007700"/>
          </a:xfrm>
          <a:prstGeom prst="rect">
            <a:avLst/>
          </a:prstGeom>
          <a:noFill/>
          <a:ln>
            <a:noFill/>
          </a:ln>
        </p:spPr>
        <p:txBody>
          <a:bodyPr spcFirstLastPara="1" wrap="square" lIns="106650" tIns="106650" rIns="106650" bIns="106650" anchor="b" anchorCtr="0">
            <a:norm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sz="2800"/>
            </a:lvl2pPr>
            <a:lvl3pPr lvl="2" algn="l">
              <a:lnSpc>
                <a:spcPct val="100000"/>
              </a:lnSpc>
              <a:spcBef>
                <a:spcPts val="0"/>
              </a:spcBef>
              <a:spcAft>
                <a:spcPts val="0"/>
              </a:spcAft>
              <a:buSzPts val="2800"/>
              <a:buNone/>
              <a:defRPr sz="2800"/>
            </a:lvl3pPr>
            <a:lvl4pPr lvl="3" algn="l">
              <a:lnSpc>
                <a:spcPct val="100000"/>
              </a:lnSpc>
              <a:spcBef>
                <a:spcPts val="0"/>
              </a:spcBef>
              <a:spcAft>
                <a:spcPts val="0"/>
              </a:spcAft>
              <a:buSzPts val="2800"/>
              <a:buNone/>
              <a:defRPr sz="2800"/>
            </a:lvl4pPr>
            <a:lvl5pPr lvl="4" algn="l">
              <a:lnSpc>
                <a:spcPct val="100000"/>
              </a:lnSpc>
              <a:spcBef>
                <a:spcPts val="0"/>
              </a:spcBef>
              <a:spcAft>
                <a:spcPts val="0"/>
              </a:spcAft>
              <a:buSzPts val="2800"/>
              <a:buNone/>
              <a:defRPr sz="2800"/>
            </a:lvl5pPr>
            <a:lvl6pPr lvl="5" algn="l">
              <a:lnSpc>
                <a:spcPct val="100000"/>
              </a:lnSpc>
              <a:spcBef>
                <a:spcPts val="0"/>
              </a:spcBef>
              <a:spcAft>
                <a:spcPts val="0"/>
              </a:spcAft>
              <a:buSzPts val="2800"/>
              <a:buNone/>
              <a:defRPr sz="2800"/>
            </a:lvl6pPr>
            <a:lvl7pPr lvl="6" algn="l">
              <a:lnSpc>
                <a:spcPct val="100000"/>
              </a:lnSpc>
              <a:spcBef>
                <a:spcPts val="0"/>
              </a:spcBef>
              <a:spcAft>
                <a:spcPts val="0"/>
              </a:spcAft>
              <a:buSzPts val="2800"/>
              <a:buNone/>
              <a:defRPr sz="2800"/>
            </a:lvl7pPr>
            <a:lvl8pPr lvl="7" algn="l">
              <a:lnSpc>
                <a:spcPct val="100000"/>
              </a:lnSpc>
              <a:spcBef>
                <a:spcPts val="0"/>
              </a:spcBef>
              <a:spcAft>
                <a:spcPts val="0"/>
              </a:spcAft>
              <a:buSzPts val="2800"/>
              <a:buNone/>
              <a:defRPr sz="2800"/>
            </a:lvl8pPr>
            <a:lvl9pPr lvl="8" algn="l">
              <a:lnSpc>
                <a:spcPct val="100000"/>
              </a:lnSpc>
              <a:spcBef>
                <a:spcPts val="0"/>
              </a:spcBef>
              <a:spcAft>
                <a:spcPts val="0"/>
              </a:spcAft>
              <a:buSzPts val="2800"/>
              <a:buNone/>
              <a:defRPr sz="2800"/>
            </a:lvl9pPr>
          </a:lstStyle>
          <a:p>
            <a:endParaRPr/>
          </a:p>
        </p:txBody>
      </p:sp>
      <p:sp>
        <p:nvSpPr>
          <p:cNvPr id="41" name="Google Shape;41;g11e997c7467_0_135"/>
          <p:cNvSpPr txBox="1">
            <a:spLocks noGrp="1"/>
          </p:cNvSpPr>
          <p:nvPr>
            <p:ph type="body" idx="1"/>
          </p:nvPr>
        </p:nvSpPr>
        <p:spPr>
          <a:xfrm>
            <a:off x="337675" y="1852800"/>
            <a:ext cx="3042000" cy="4239300"/>
          </a:xfrm>
          <a:prstGeom prst="rect">
            <a:avLst/>
          </a:prstGeom>
          <a:noFill/>
          <a:ln>
            <a:noFill/>
          </a:ln>
        </p:spPr>
        <p:txBody>
          <a:bodyPr spcFirstLastPara="1" wrap="square" lIns="106650" tIns="106650" rIns="106650" bIns="106650" anchor="t"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42" name="Google Shape;42;g11e997c7467_0_135"/>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g11e997c7467_0_139"/>
          <p:cNvSpPr txBox="1">
            <a:spLocks noGrp="1"/>
          </p:cNvSpPr>
          <p:nvPr>
            <p:ph type="title"/>
          </p:nvPr>
        </p:nvSpPr>
        <p:spPr>
          <a:xfrm>
            <a:off x="531104" y="600200"/>
            <a:ext cx="6898500" cy="5454300"/>
          </a:xfrm>
          <a:prstGeom prst="rect">
            <a:avLst/>
          </a:prstGeom>
          <a:noFill/>
          <a:ln>
            <a:noFill/>
          </a:ln>
        </p:spPr>
        <p:txBody>
          <a:bodyPr spcFirstLastPara="1" wrap="square" lIns="106650" tIns="106650" rIns="106650" bIns="106650" anchor="ctr" anchorCtr="0">
            <a:normAutofit/>
          </a:bodyPr>
          <a:lstStyle>
            <a:lvl1pPr lvl="0" algn="l">
              <a:lnSpc>
                <a:spcPct val="100000"/>
              </a:lnSpc>
              <a:spcBef>
                <a:spcPts val="0"/>
              </a:spcBef>
              <a:spcAft>
                <a:spcPts val="0"/>
              </a:spcAft>
              <a:buSzPts val="5600"/>
              <a:buNone/>
              <a:defRPr sz="5600"/>
            </a:lvl1pPr>
            <a:lvl2pPr lvl="1" algn="l">
              <a:lnSpc>
                <a:spcPct val="100000"/>
              </a:lnSpc>
              <a:spcBef>
                <a:spcPts val="0"/>
              </a:spcBef>
              <a:spcAft>
                <a:spcPts val="0"/>
              </a:spcAft>
              <a:buSzPts val="5600"/>
              <a:buNone/>
              <a:defRPr sz="5600"/>
            </a:lvl2pPr>
            <a:lvl3pPr lvl="2" algn="l">
              <a:lnSpc>
                <a:spcPct val="100000"/>
              </a:lnSpc>
              <a:spcBef>
                <a:spcPts val="0"/>
              </a:spcBef>
              <a:spcAft>
                <a:spcPts val="0"/>
              </a:spcAft>
              <a:buSzPts val="5600"/>
              <a:buNone/>
              <a:defRPr sz="5600"/>
            </a:lvl3pPr>
            <a:lvl4pPr lvl="3" algn="l">
              <a:lnSpc>
                <a:spcPct val="100000"/>
              </a:lnSpc>
              <a:spcBef>
                <a:spcPts val="0"/>
              </a:spcBef>
              <a:spcAft>
                <a:spcPts val="0"/>
              </a:spcAft>
              <a:buSzPts val="5600"/>
              <a:buNone/>
              <a:defRPr sz="5600"/>
            </a:lvl4pPr>
            <a:lvl5pPr lvl="4" algn="l">
              <a:lnSpc>
                <a:spcPct val="100000"/>
              </a:lnSpc>
              <a:spcBef>
                <a:spcPts val="0"/>
              </a:spcBef>
              <a:spcAft>
                <a:spcPts val="0"/>
              </a:spcAft>
              <a:buSzPts val="5600"/>
              <a:buNone/>
              <a:defRPr sz="5600"/>
            </a:lvl5pPr>
            <a:lvl6pPr lvl="5" algn="l">
              <a:lnSpc>
                <a:spcPct val="100000"/>
              </a:lnSpc>
              <a:spcBef>
                <a:spcPts val="0"/>
              </a:spcBef>
              <a:spcAft>
                <a:spcPts val="0"/>
              </a:spcAft>
              <a:buSzPts val="5600"/>
              <a:buNone/>
              <a:defRPr sz="5600"/>
            </a:lvl6pPr>
            <a:lvl7pPr lvl="6" algn="l">
              <a:lnSpc>
                <a:spcPct val="100000"/>
              </a:lnSpc>
              <a:spcBef>
                <a:spcPts val="0"/>
              </a:spcBef>
              <a:spcAft>
                <a:spcPts val="0"/>
              </a:spcAft>
              <a:buSzPts val="5600"/>
              <a:buNone/>
              <a:defRPr sz="5600"/>
            </a:lvl7pPr>
            <a:lvl8pPr lvl="7" algn="l">
              <a:lnSpc>
                <a:spcPct val="100000"/>
              </a:lnSpc>
              <a:spcBef>
                <a:spcPts val="0"/>
              </a:spcBef>
              <a:spcAft>
                <a:spcPts val="0"/>
              </a:spcAft>
              <a:buSzPts val="5600"/>
              <a:buNone/>
              <a:defRPr sz="5600"/>
            </a:lvl8pPr>
            <a:lvl9pPr lvl="8" algn="l">
              <a:lnSpc>
                <a:spcPct val="100000"/>
              </a:lnSpc>
              <a:spcBef>
                <a:spcPts val="0"/>
              </a:spcBef>
              <a:spcAft>
                <a:spcPts val="0"/>
              </a:spcAft>
              <a:buSzPts val="5600"/>
              <a:buNone/>
              <a:defRPr sz="5600"/>
            </a:lvl9pPr>
          </a:lstStyle>
          <a:p>
            <a:endParaRPr/>
          </a:p>
        </p:txBody>
      </p:sp>
      <p:sp>
        <p:nvSpPr>
          <p:cNvPr id="45" name="Google Shape;45;g11e997c7467_0_139"/>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g11e997c7467_0_142"/>
          <p:cNvSpPr/>
          <p:nvPr/>
        </p:nvSpPr>
        <p:spPr>
          <a:xfrm>
            <a:off x="4953000" y="-167"/>
            <a:ext cx="4953000" cy="6858000"/>
          </a:xfrm>
          <a:prstGeom prst="rect">
            <a:avLst/>
          </a:prstGeom>
          <a:solidFill>
            <a:schemeClr val="lt2"/>
          </a:solidFill>
          <a:ln>
            <a:noFill/>
          </a:ln>
        </p:spPr>
        <p:txBody>
          <a:bodyPr spcFirstLastPara="1" wrap="square" lIns="106650" tIns="106650" rIns="106650" bIns="1066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g11e997c7467_0_142"/>
          <p:cNvSpPr txBox="1">
            <a:spLocks noGrp="1"/>
          </p:cNvSpPr>
          <p:nvPr>
            <p:ph type="title"/>
          </p:nvPr>
        </p:nvSpPr>
        <p:spPr>
          <a:xfrm>
            <a:off x="287625" y="1644233"/>
            <a:ext cx="4382400" cy="1976400"/>
          </a:xfrm>
          <a:prstGeom prst="rect">
            <a:avLst/>
          </a:prstGeom>
          <a:noFill/>
          <a:ln>
            <a:noFill/>
          </a:ln>
        </p:spPr>
        <p:txBody>
          <a:bodyPr spcFirstLastPara="1" wrap="square" lIns="106650" tIns="106650" rIns="106650" bIns="106650" anchor="b" anchorCtr="0">
            <a:normAutofit/>
          </a:bodyPr>
          <a:lstStyle>
            <a:lvl1pPr lvl="0" algn="ctr">
              <a:lnSpc>
                <a:spcPct val="100000"/>
              </a:lnSpc>
              <a:spcBef>
                <a:spcPts val="0"/>
              </a:spcBef>
              <a:spcAft>
                <a:spcPts val="0"/>
              </a:spcAft>
              <a:buSzPts val="4900"/>
              <a:buNone/>
              <a:defRPr sz="4900"/>
            </a:lvl1pPr>
            <a:lvl2pPr lvl="1" algn="ctr">
              <a:lnSpc>
                <a:spcPct val="100000"/>
              </a:lnSpc>
              <a:spcBef>
                <a:spcPts val="0"/>
              </a:spcBef>
              <a:spcAft>
                <a:spcPts val="0"/>
              </a:spcAft>
              <a:buSzPts val="4900"/>
              <a:buNone/>
              <a:defRPr sz="4900"/>
            </a:lvl2pPr>
            <a:lvl3pPr lvl="2" algn="ctr">
              <a:lnSpc>
                <a:spcPct val="100000"/>
              </a:lnSpc>
              <a:spcBef>
                <a:spcPts val="0"/>
              </a:spcBef>
              <a:spcAft>
                <a:spcPts val="0"/>
              </a:spcAft>
              <a:buSzPts val="4900"/>
              <a:buNone/>
              <a:defRPr sz="4900"/>
            </a:lvl3pPr>
            <a:lvl4pPr lvl="3" algn="ctr">
              <a:lnSpc>
                <a:spcPct val="100000"/>
              </a:lnSpc>
              <a:spcBef>
                <a:spcPts val="0"/>
              </a:spcBef>
              <a:spcAft>
                <a:spcPts val="0"/>
              </a:spcAft>
              <a:buSzPts val="4900"/>
              <a:buNone/>
              <a:defRPr sz="4900"/>
            </a:lvl4pPr>
            <a:lvl5pPr lvl="4" algn="ctr">
              <a:lnSpc>
                <a:spcPct val="100000"/>
              </a:lnSpc>
              <a:spcBef>
                <a:spcPts val="0"/>
              </a:spcBef>
              <a:spcAft>
                <a:spcPts val="0"/>
              </a:spcAft>
              <a:buSzPts val="4900"/>
              <a:buNone/>
              <a:defRPr sz="4900"/>
            </a:lvl5pPr>
            <a:lvl6pPr lvl="5" algn="ctr">
              <a:lnSpc>
                <a:spcPct val="100000"/>
              </a:lnSpc>
              <a:spcBef>
                <a:spcPts val="0"/>
              </a:spcBef>
              <a:spcAft>
                <a:spcPts val="0"/>
              </a:spcAft>
              <a:buSzPts val="4900"/>
              <a:buNone/>
              <a:defRPr sz="4900"/>
            </a:lvl6pPr>
            <a:lvl7pPr lvl="6" algn="ctr">
              <a:lnSpc>
                <a:spcPct val="100000"/>
              </a:lnSpc>
              <a:spcBef>
                <a:spcPts val="0"/>
              </a:spcBef>
              <a:spcAft>
                <a:spcPts val="0"/>
              </a:spcAft>
              <a:buSzPts val="4900"/>
              <a:buNone/>
              <a:defRPr sz="4900"/>
            </a:lvl7pPr>
            <a:lvl8pPr lvl="7" algn="ctr">
              <a:lnSpc>
                <a:spcPct val="100000"/>
              </a:lnSpc>
              <a:spcBef>
                <a:spcPts val="0"/>
              </a:spcBef>
              <a:spcAft>
                <a:spcPts val="0"/>
              </a:spcAft>
              <a:buSzPts val="4900"/>
              <a:buNone/>
              <a:defRPr sz="4900"/>
            </a:lvl8pPr>
            <a:lvl9pPr lvl="8" algn="ctr">
              <a:lnSpc>
                <a:spcPct val="100000"/>
              </a:lnSpc>
              <a:spcBef>
                <a:spcPts val="0"/>
              </a:spcBef>
              <a:spcAft>
                <a:spcPts val="0"/>
              </a:spcAft>
              <a:buSzPts val="4900"/>
              <a:buNone/>
              <a:defRPr sz="4900"/>
            </a:lvl9pPr>
          </a:lstStyle>
          <a:p>
            <a:endParaRPr/>
          </a:p>
        </p:txBody>
      </p:sp>
      <p:sp>
        <p:nvSpPr>
          <p:cNvPr id="49" name="Google Shape;49;g11e997c7467_0_142"/>
          <p:cNvSpPr txBox="1">
            <a:spLocks noGrp="1"/>
          </p:cNvSpPr>
          <p:nvPr>
            <p:ph type="subTitle" idx="1"/>
          </p:nvPr>
        </p:nvSpPr>
        <p:spPr>
          <a:xfrm>
            <a:off x="287625" y="3737433"/>
            <a:ext cx="4382400" cy="1646700"/>
          </a:xfrm>
          <a:prstGeom prst="rect">
            <a:avLst/>
          </a:prstGeom>
          <a:noFill/>
          <a:ln>
            <a:noFill/>
          </a:ln>
        </p:spPr>
        <p:txBody>
          <a:bodyPr spcFirstLastPara="1" wrap="square" lIns="106650" tIns="106650" rIns="106650" bIns="106650"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50" name="Google Shape;50;g11e997c7467_0_142"/>
          <p:cNvSpPr txBox="1">
            <a:spLocks noGrp="1"/>
          </p:cNvSpPr>
          <p:nvPr>
            <p:ph type="body" idx="2"/>
          </p:nvPr>
        </p:nvSpPr>
        <p:spPr>
          <a:xfrm>
            <a:off x="5351125" y="965433"/>
            <a:ext cx="4156800" cy="4926900"/>
          </a:xfrm>
          <a:prstGeom prst="rect">
            <a:avLst/>
          </a:prstGeom>
          <a:noFill/>
          <a:ln>
            <a:noFill/>
          </a:ln>
        </p:spPr>
        <p:txBody>
          <a:bodyPr spcFirstLastPara="1" wrap="square" lIns="106650" tIns="106650" rIns="106650" bIns="106650" anchor="ctr" anchorCtr="0">
            <a:normAutofit/>
          </a:bodyPr>
          <a:lstStyle>
            <a:lvl1pPr marL="457200" lvl="0" indent="-361950" algn="l">
              <a:lnSpc>
                <a:spcPct val="115000"/>
              </a:lnSpc>
              <a:spcBef>
                <a:spcPts val="0"/>
              </a:spcBef>
              <a:spcAft>
                <a:spcPts val="0"/>
              </a:spcAft>
              <a:buSzPts val="2100"/>
              <a:buChar char="●"/>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51" name="Google Shape;51;g11e997c7467_0_142"/>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g11e997c7467_0_148"/>
          <p:cNvSpPr txBox="1">
            <a:spLocks noGrp="1"/>
          </p:cNvSpPr>
          <p:nvPr>
            <p:ph type="body" idx="1"/>
          </p:nvPr>
        </p:nvSpPr>
        <p:spPr>
          <a:xfrm>
            <a:off x="337675" y="5640767"/>
            <a:ext cx="6498600" cy="806700"/>
          </a:xfrm>
          <a:prstGeom prst="rect">
            <a:avLst/>
          </a:prstGeom>
          <a:noFill/>
          <a:ln>
            <a:noFill/>
          </a:ln>
        </p:spPr>
        <p:txBody>
          <a:bodyPr spcFirstLastPara="1" wrap="square" lIns="106650" tIns="106650" rIns="106650" bIns="106650" anchor="ctr" anchorCtr="0">
            <a:normAutofit/>
          </a:bodyPr>
          <a:lstStyle>
            <a:lvl1pPr marL="457200" lvl="0" indent="-228600" algn="l">
              <a:lnSpc>
                <a:spcPct val="100000"/>
              </a:lnSpc>
              <a:spcBef>
                <a:spcPts val="0"/>
              </a:spcBef>
              <a:spcAft>
                <a:spcPts val="0"/>
              </a:spcAft>
              <a:buSzPts val="2100"/>
              <a:buNone/>
              <a:defRPr/>
            </a:lvl1pPr>
          </a:lstStyle>
          <a:p>
            <a:endParaRPr/>
          </a:p>
        </p:txBody>
      </p:sp>
      <p:sp>
        <p:nvSpPr>
          <p:cNvPr id="54" name="Google Shape;54;g11e997c7467_0_148"/>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1e997c7467_0_112"/>
          <p:cNvSpPr txBox="1">
            <a:spLocks noGrp="1"/>
          </p:cNvSpPr>
          <p:nvPr>
            <p:ph type="title"/>
          </p:nvPr>
        </p:nvSpPr>
        <p:spPr>
          <a:xfrm>
            <a:off x="337675" y="593367"/>
            <a:ext cx="9230700" cy="763500"/>
          </a:xfrm>
          <a:prstGeom prst="rect">
            <a:avLst/>
          </a:prstGeom>
          <a:noFill/>
          <a:ln>
            <a:noFill/>
          </a:ln>
        </p:spPr>
        <p:txBody>
          <a:bodyPr spcFirstLastPara="1" wrap="square" lIns="106650" tIns="106650" rIns="106650" bIns="106650" anchor="t" anchorCtr="0">
            <a:normAutofit/>
          </a:bodyPr>
          <a:lstStyle>
            <a:lvl1pPr marR="0" lvl="0"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9pPr>
          </a:lstStyle>
          <a:p>
            <a:endParaRPr/>
          </a:p>
        </p:txBody>
      </p:sp>
      <p:sp>
        <p:nvSpPr>
          <p:cNvPr id="11" name="Google Shape;11;g11e997c7467_0_112"/>
          <p:cNvSpPr txBox="1">
            <a:spLocks noGrp="1"/>
          </p:cNvSpPr>
          <p:nvPr>
            <p:ph type="body" idx="1"/>
          </p:nvPr>
        </p:nvSpPr>
        <p:spPr>
          <a:xfrm>
            <a:off x="337675" y="1536633"/>
            <a:ext cx="9230700" cy="4555200"/>
          </a:xfrm>
          <a:prstGeom prst="rect">
            <a:avLst/>
          </a:prstGeom>
          <a:noFill/>
          <a:ln>
            <a:noFill/>
          </a:ln>
        </p:spPr>
        <p:txBody>
          <a:bodyPr spcFirstLastPara="1" wrap="square" lIns="106650" tIns="106650" rIns="106650" bIns="106650" anchor="t" anchorCtr="0">
            <a:normAutofit/>
          </a:bodyPr>
          <a:lstStyle>
            <a:lvl1pPr marL="457200" marR="0" lvl="0" indent="-361950" algn="l" rtl="0">
              <a:lnSpc>
                <a:spcPct val="115000"/>
              </a:lnSpc>
              <a:spcBef>
                <a:spcPts val="0"/>
              </a:spcBef>
              <a:spcAft>
                <a:spcPts val="0"/>
              </a:spcAft>
              <a:buClr>
                <a:schemeClr val="dk2"/>
              </a:buClr>
              <a:buSzPts val="2100"/>
              <a:buFont typeface="Arial"/>
              <a:buChar char="●"/>
              <a:defRPr sz="2100" b="0" i="0" u="none" strike="noStrike" cap="none">
                <a:solidFill>
                  <a:schemeClr val="dk2"/>
                </a:solidFill>
                <a:latin typeface="Arial"/>
                <a:ea typeface="Arial"/>
                <a:cs typeface="Arial"/>
                <a:sym typeface="Arial"/>
              </a:defRPr>
            </a:lvl1pPr>
            <a:lvl2pPr marL="914400" marR="0" lvl="1"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6pPr>
            <a:lvl7pPr marL="3200400" marR="0" lvl="6"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7pPr>
            <a:lvl8pPr marL="3657600" marR="0" lvl="7"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8pPr>
            <a:lvl9pPr marL="4114800" marR="0" lvl="8"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9pPr>
          </a:lstStyle>
          <a:p>
            <a:endParaRPr/>
          </a:p>
        </p:txBody>
      </p:sp>
      <p:sp>
        <p:nvSpPr>
          <p:cNvPr id="12" name="Google Shape;12;g11e997c7467_0_112"/>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0.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9.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4.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1.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7.png"/><Relationship Id="rId7"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2.jpki.go.jp/prepare/pdf/nfclist.pdf" TargetMode="Externa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hyperlink" Target="https://play.google.com/store/apps/details?id=me.x.id" TargetMode="External"/><Relationship Id="rId10" Type="http://schemas.openxmlformats.org/officeDocument/2006/relationships/image" Target="../media/image6.png"/><Relationship Id="rId4" Type="http://schemas.openxmlformats.org/officeDocument/2006/relationships/hyperlink" Target="https://apps.apple.com/jp/app/xid/id1495147544" TargetMode="Externa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
          <p:cNvSpPr/>
          <p:nvPr/>
        </p:nvSpPr>
        <p:spPr>
          <a:xfrm>
            <a:off x="0" y="0"/>
            <a:ext cx="9906000" cy="6858000"/>
          </a:xfrm>
          <a:prstGeom prst="rect">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
          <p:cNvSpPr/>
          <p:nvPr/>
        </p:nvSpPr>
        <p:spPr>
          <a:xfrm>
            <a:off x="539400" y="533750"/>
            <a:ext cx="8827200" cy="5784300"/>
          </a:xfrm>
          <a:prstGeom prst="roundRect">
            <a:avLst>
              <a:gd name="adj" fmla="val 2591"/>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
          <p:cNvSpPr txBox="1">
            <a:spLocks noGrp="1"/>
          </p:cNvSpPr>
          <p:nvPr>
            <p:ph type="ctrTitle"/>
          </p:nvPr>
        </p:nvSpPr>
        <p:spPr>
          <a:xfrm>
            <a:off x="1427050" y="1298925"/>
            <a:ext cx="7048500" cy="1491600"/>
          </a:xfrm>
          <a:prstGeom prst="rect">
            <a:avLst/>
          </a:prstGeom>
          <a:noFill/>
          <a:ln>
            <a:noFill/>
          </a:ln>
        </p:spPr>
        <p:txBody>
          <a:bodyPr spcFirstLastPara="1" wrap="square" lIns="106650" tIns="106650" rIns="106650" bIns="106650" anchor="t" anchorCtr="0">
            <a:noAutofit/>
          </a:bodyPr>
          <a:lstStyle/>
          <a:p>
            <a:pPr marL="0" lvl="0" indent="0" algn="l" rtl="0">
              <a:lnSpc>
                <a:spcPct val="100000"/>
              </a:lnSpc>
              <a:spcBef>
                <a:spcPts val="0"/>
              </a:spcBef>
              <a:spcAft>
                <a:spcPts val="0"/>
              </a:spcAft>
              <a:buSzPts val="990"/>
              <a:buNone/>
            </a:pPr>
            <a:r>
              <a:rPr lang="ja-JP" altLang="en-US" dirty="0"/>
              <a:t>葬祭費</a:t>
            </a:r>
            <a:r>
              <a:rPr lang="ja-JP" altLang="en-US" dirty="0" smtClean="0"/>
              <a:t>支給</a:t>
            </a:r>
            <a:r>
              <a:rPr lang="ja-JP" altLang="en-US" dirty="0" smtClean="0"/>
              <a:t>申請</a:t>
            </a:r>
            <a:endParaRPr sz="4800" b="1" dirty="0">
              <a:latin typeface="Meiryo"/>
              <a:ea typeface="Meiryo"/>
              <a:cs typeface="Meiryo"/>
              <a:sym typeface="Meiryo"/>
            </a:endParaRPr>
          </a:p>
          <a:p>
            <a:pPr marL="0" lvl="0" indent="0" algn="l" rtl="0">
              <a:lnSpc>
                <a:spcPct val="100000"/>
              </a:lnSpc>
              <a:spcBef>
                <a:spcPts val="0"/>
              </a:spcBef>
              <a:spcAft>
                <a:spcPts val="0"/>
              </a:spcAft>
              <a:buSzPts val="990"/>
              <a:buNone/>
            </a:pPr>
            <a:r>
              <a:rPr lang="ja-JP" sz="4800" b="1" dirty="0" smtClean="0">
                <a:latin typeface="Meiryo"/>
                <a:ea typeface="Meiryo"/>
                <a:cs typeface="Meiryo"/>
                <a:sym typeface="Meiryo"/>
              </a:rPr>
              <a:t>オンライン操作</a:t>
            </a:r>
            <a:r>
              <a:rPr lang="ja-JP" sz="4800" b="1" dirty="0">
                <a:latin typeface="Meiryo"/>
                <a:ea typeface="Meiryo"/>
                <a:cs typeface="Meiryo"/>
                <a:sym typeface="Meiryo"/>
              </a:rPr>
              <a:t>手順</a:t>
            </a:r>
            <a:endParaRPr sz="4800" b="1" dirty="0">
              <a:latin typeface="Meiryo"/>
              <a:ea typeface="Meiryo"/>
              <a:cs typeface="Meiryo"/>
              <a:sym typeface="Meiryo"/>
            </a:endParaRPr>
          </a:p>
        </p:txBody>
      </p:sp>
      <p:sp>
        <p:nvSpPr>
          <p:cNvPr id="79" name="Google Shape;79;p1"/>
          <p:cNvSpPr txBox="1">
            <a:spLocks noGrp="1"/>
          </p:cNvSpPr>
          <p:nvPr>
            <p:ph type="subTitle" idx="1"/>
          </p:nvPr>
        </p:nvSpPr>
        <p:spPr>
          <a:xfrm>
            <a:off x="1427050" y="2914750"/>
            <a:ext cx="7048500" cy="697800"/>
          </a:xfrm>
          <a:prstGeom prst="rect">
            <a:avLst/>
          </a:prstGeom>
          <a:noFill/>
          <a:ln>
            <a:noFill/>
          </a:ln>
        </p:spPr>
        <p:txBody>
          <a:bodyPr spcFirstLastPara="1" wrap="square" lIns="106650" tIns="106650" rIns="106650" bIns="106650" anchor="t" anchorCtr="0">
            <a:normAutofit lnSpcReduction="10000"/>
          </a:bodyPr>
          <a:lstStyle/>
          <a:p>
            <a:pPr marL="0" lvl="0" indent="0" algn="l" rtl="0">
              <a:lnSpc>
                <a:spcPct val="115000"/>
              </a:lnSpc>
              <a:spcBef>
                <a:spcPts val="0"/>
              </a:spcBef>
              <a:spcAft>
                <a:spcPts val="0"/>
              </a:spcAft>
              <a:buSzPts val="1400"/>
              <a:buNone/>
            </a:pPr>
            <a:r>
              <a:rPr lang="ja-JP" sz="1400" dirty="0">
                <a:solidFill>
                  <a:schemeClr val="dk1"/>
                </a:solidFill>
                <a:latin typeface="Meiryo"/>
                <a:ea typeface="Meiryo"/>
                <a:cs typeface="Meiryo"/>
                <a:sym typeface="Meiryo"/>
              </a:rPr>
              <a:t>こちらは</a:t>
            </a:r>
            <a:r>
              <a:rPr lang="ja-JP" sz="1400" dirty="0" smtClean="0">
                <a:solidFill>
                  <a:schemeClr val="dk1"/>
                </a:solidFill>
                <a:latin typeface="Meiryo"/>
                <a:ea typeface="Meiryo"/>
                <a:cs typeface="Meiryo"/>
                <a:sym typeface="Meiryo"/>
              </a:rPr>
              <a:t>、</a:t>
            </a:r>
            <a:r>
              <a:rPr lang="ja-JP" altLang="en-US" dirty="0">
                <a:solidFill>
                  <a:schemeClr val="dk1"/>
                </a:solidFill>
              </a:rPr>
              <a:t>いわき</a:t>
            </a:r>
            <a:r>
              <a:rPr lang="ja-JP" sz="1400" dirty="0" smtClean="0">
                <a:solidFill>
                  <a:schemeClr val="dk1"/>
                </a:solidFill>
                <a:latin typeface="Meiryo"/>
                <a:ea typeface="Meiryo"/>
                <a:cs typeface="Meiryo"/>
                <a:sym typeface="Meiryo"/>
              </a:rPr>
              <a:t>市</a:t>
            </a:r>
            <a:r>
              <a:rPr lang="ja-JP" sz="1400" dirty="0" smtClean="0">
                <a:solidFill>
                  <a:schemeClr val="dk1"/>
                </a:solidFill>
                <a:latin typeface="Meiryo"/>
                <a:ea typeface="Meiryo"/>
                <a:cs typeface="Meiryo"/>
                <a:sym typeface="Meiryo"/>
              </a:rPr>
              <a:t>の</a:t>
            </a:r>
            <a:r>
              <a:rPr lang="ja-JP" altLang="en-US" dirty="0">
                <a:solidFill>
                  <a:schemeClr val="dk1"/>
                </a:solidFill>
              </a:rPr>
              <a:t>葬祭費</a:t>
            </a:r>
            <a:r>
              <a:rPr lang="ja-JP" altLang="en-US" dirty="0" smtClean="0">
                <a:solidFill>
                  <a:schemeClr val="dk1"/>
                </a:solidFill>
              </a:rPr>
              <a:t>支給</a:t>
            </a:r>
            <a:r>
              <a:rPr lang="ja-JP" altLang="en-US" dirty="0" smtClean="0">
                <a:solidFill>
                  <a:schemeClr val="dk1"/>
                </a:solidFill>
              </a:rPr>
              <a:t>申請</a:t>
            </a:r>
            <a:r>
              <a:rPr lang="ja-JP" sz="1400" dirty="0" smtClean="0">
                <a:solidFill>
                  <a:schemeClr val="dk1"/>
                </a:solidFill>
                <a:latin typeface="Meiryo"/>
                <a:ea typeface="Meiryo"/>
                <a:cs typeface="Meiryo"/>
                <a:sym typeface="Meiryo"/>
              </a:rPr>
              <a:t>を</a:t>
            </a:r>
            <a:r>
              <a:rPr lang="ja-JP" sz="1400" dirty="0">
                <a:solidFill>
                  <a:schemeClr val="dk1"/>
                </a:solidFill>
                <a:latin typeface="Meiryo"/>
                <a:ea typeface="Meiryo"/>
                <a:cs typeface="Meiryo"/>
                <a:sym typeface="Meiryo"/>
              </a:rPr>
              <a:t>オンライン</a:t>
            </a:r>
            <a:r>
              <a:rPr lang="ja-JP" sz="1400" dirty="0" smtClean="0">
                <a:solidFill>
                  <a:schemeClr val="dk1"/>
                </a:solidFill>
                <a:latin typeface="Meiryo"/>
                <a:ea typeface="Meiryo"/>
                <a:cs typeface="Meiryo"/>
                <a:sym typeface="Meiryo"/>
              </a:rPr>
              <a:t>でできる</a:t>
            </a:r>
            <a:r>
              <a:rPr lang="ja-JP" sz="1400" dirty="0">
                <a:solidFill>
                  <a:schemeClr val="dk1"/>
                </a:solidFill>
                <a:latin typeface="Meiryo"/>
                <a:ea typeface="Meiryo"/>
                <a:cs typeface="Meiryo"/>
                <a:sym typeface="Meiryo"/>
              </a:rPr>
              <a:t>サービスです。</a:t>
            </a:r>
            <a:br>
              <a:rPr lang="ja-JP" sz="1400" dirty="0">
                <a:solidFill>
                  <a:schemeClr val="dk1"/>
                </a:solidFill>
                <a:latin typeface="Meiryo"/>
                <a:ea typeface="Meiryo"/>
                <a:cs typeface="Meiryo"/>
                <a:sym typeface="Meiryo"/>
              </a:rPr>
            </a:br>
            <a:r>
              <a:rPr lang="ja-JP" sz="1400" dirty="0">
                <a:solidFill>
                  <a:schemeClr val="dk1"/>
                </a:solidFill>
                <a:latin typeface="Meiryo"/>
                <a:ea typeface="Meiryo"/>
                <a:cs typeface="Meiryo"/>
                <a:sym typeface="Meiryo"/>
              </a:rPr>
              <a:t>オンライン申請はマイナンバーカードをお持ちの方に限ります。</a:t>
            </a:r>
            <a:endParaRPr sz="1400" dirty="0">
              <a:latin typeface="Meiryo"/>
              <a:ea typeface="Meiryo"/>
              <a:cs typeface="Meiryo"/>
              <a:sym typeface="Meiryo"/>
            </a:endParaRPr>
          </a:p>
        </p:txBody>
      </p:sp>
      <p:sp>
        <p:nvSpPr>
          <p:cNvPr id="80" name="Google Shape;80;p1"/>
          <p:cNvSpPr/>
          <p:nvPr/>
        </p:nvSpPr>
        <p:spPr>
          <a:xfrm>
            <a:off x="1427050" y="3942375"/>
            <a:ext cx="7048500" cy="1683000"/>
          </a:xfrm>
          <a:prstGeom prst="roundRect">
            <a:avLst>
              <a:gd name="adj" fmla="val 0"/>
            </a:avLst>
          </a:prstGeom>
          <a:solidFill>
            <a:schemeClr val="lt1"/>
          </a:solidFill>
          <a:ln>
            <a:noFill/>
          </a:ln>
        </p:spPr>
        <p:txBody>
          <a:bodyPr spcFirstLastPara="1" wrap="square" lIns="91425" tIns="91425" rIns="91425" bIns="91425" anchor="t" anchorCtr="0">
            <a:noAutofit/>
          </a:bodyPr>
          <a:lstStyle/>
          <a:p>
            <a:pPr marL="0" marR="0" lvl="0" indent="0" algn="ctr" rtl="0">
              <a:lnSpc>
                <a:spcPct val="150000"/>
              </a:lnSpc>
              <a:spcBef>
                <a:spcPts val="0"/>
              </a:spcBef>
              <a:spcAft>
                <a:spcPts val="0"/>
              </a:spcAft>
              <a:buClr>
                <a:schemeClr val="dk1"/>
              </a:buClr>
              <a:buSzPts val="1100"/>
              <a:buFont typeface="Arial"/>
              <a:buNone/>
            </a:pPr>
            <a:r>
              <a:rPr lang="ja-JP" sz="1200" b="1" i="0" u="none" strike="noStrike" cap="none">
                <a:solidFill>
                  <a:schemeClr val="dk1"/>
                </a:solidFill>
                <a:latin typeface="Arial"/>
                <a:ea typeface="Arial"/>
                <a:cs typeface="Arial"/>
                <a:sym typeface="Arial"/>
              </a:rPr>
              <a:t>申請の流れ</a:t>
            </a:r>
            <a:endParaRPr sz="12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ja-JP" sz="1200" b="0" i="0" u="none" strike="noStrike" cap="none">
                <a:solidFill>
                  <a:schemeClr val="dk1"/>
                </a:solidFill>
                <a:latin typeface="Arial"/>
                <a:ea typeface="Arial"/>
                <a:cs typeface="Arial"/>
                <a:sym typeface="Arial"/>
              </a:rPr>
              <a:t>① 電子申請システム（LoGoフォーム）へアクセス</a:t>
            </a:r>
            <a:br>
              <a:rPr lang="ja-JP" sz="1200" b="0" i="0" u="none" strike="noStrike" cap="none">
                <a:solidFill>
                  <a:schemeClr val="dk1"/>
                </a:solidFill>
                <a:latin typeface="Arial"/>
                <a:ea typeface="Arial"/>
                <a:cs typeface="Arial"/>
                <a:sym typeface="Arial"/>
              </a:rPr>
            </a:br>
            <a:r>
              <a:rPr lang="ja-JP" sz="1200" b="0" i="0" u="none" strike="noStrike" cap="none">
                <a:solidFill>
                  <a:schemeClr val="dk1"/>
                </a:solidFill>
                <a:latin typeface="Arial"/>
                <a:ea typeface="Arial"/>
                <a:cs typeface="Arial"/>
                <a:sym typeface="Arial"/>
              </a:rPr>
              <a:t>② 「xIDのアプリ」を利用して本人確認（xID認証）を実施</a:t>
            </a:r>
            <a:endParaRPr sz="12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ja-JP" sz="1200" b="0" i="0" u="none" strike="noStrike" cap="none">
                <a:solidFill>
                  <a:schemeClr val="dk1"/>
                </a:solidFill>
                <a:latin typeface="Arial"/>
                <a:ea typeface="Arial"/>
                <a:cs typeface="Arial"/>
                <a:sym typeface="Arial"/>
              </a:rPr>
              <a:t>③ 入力フォームへ申請内容を入力して送信</a:t>
            </a:r>
            <a:endParaRPr sz="12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④ 「xIDアプリ」を利用して公的個人認証を実施して完了</a:t>
            </a:r>
            <a:endParaRPr sz="1200" b="1" i="0" u="none" strike="noStrike" cap="none">
              <a:solidFill>
                <a:schemeClr val="dk1"/>
              </a:solidFill>
              <a:latin typeface="Arial"/>
              <a:ea typeface="Arial"/>
              <a:cs typeface="Arial"/>
              <a:sym typeface="Arial"/>
            </a:endParaRPr>
          </a:p>
        </p:txBody>
      </p:sp>
      <p:sp>
        <p:nvSpPr>
          <p:cNvPr id="81" name="Google Shape;81;p1"/>
          <p:cNvSpPr/>
          <p:nvPr/>
        </p:nvSpPr>
        <p:spPr>
          <a:xfrm>
            <a:off x="1427125" y="3829650"/>
            <a:ext cx="7048500" cy="7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2" name="Google Shape;82;p1"/>
          <p:cNvPicPr preferRelativeResize="0"/>
          <p:nvPr/>
        </p:nvPicPr>
        <p:blipFill rotWithShape="1">
          <a:blip r:embed="rId3">
            <a:alphaModFix/>
          </a:blip>
          <a:srcRect b="5846"/>
          <a:stretch/>
        </p:blipFill>
        <p:spPr>
          <a:xfrm>
            <a:off x="6011475" y="3736775"/>
            <a:ext cx="3025174" cy="2232324"/>
          </a:xfrm>
          <a:prstGeom prst="rect">
            <a:avLst/>
          </a:prstGeom>
          <a:noFill/>
          <a:ln>
            <a:noFill/>
          </a:ln>
        </p:spPr>
      </p:pic>
      <p:sp>
        <p:nvSpPr>
          <p:cNvPr id="9" name="正方形/長方形 8"/>
          <p:cNvSpPr/>
          <p:nvPr/>
        </p:nvSpPr>
        <p:spPr>
          <a:xfrm>
            <a:off x="2789381" y="6428509"/>
            <a:ext cx="4359565" cy="34174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007BBB"/>
                </a:solidFill>
                <a:latin typeface="メイリオ" panose="020B0604030504040204" pitchFamily="50" charset="-128"/>
                <a:ea typeface="メイリオ" panose="020B0604030504040204" pitchFamily="50" charset="-128"/>
              </a:rPr>
              <a:t> </a:t>
            </a:r>
            <a:r>
              <a:rPr lang="ja-JP" altLang="en-US" b="1" dirty="0" smtClean="0">
                <a:solidFill>
                  <a:srgbClr val="007BBB"/>
                </a:solidFill>
                <a:latin typeface="メイリオ" panose="020B0604030504040204" pitchFamily="50" charset="-128"/>
                <a:ea typeface="メイリオ" panose="020B0604030504040204" pitchFamily="50" charset="-128"/>
              </a:rPr>
              <a:t>画像・情報提供：開発元 株式会社トラストバンク</a:t>
            </a:r>
            <a:endParaRPr kumimoji="1" lang="ja-JP" alt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11e997c7467_0_542"/>
          <p:cNvSpPr/>
          <p:nvPr/>
        </p:nvSpPr>
        <p:spPr>
          <a:xfrm>
            <a:off x="352425"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chemeClr val="dk2"/>
                </a:solidFill>
                <a:latin typeface="Meiryo"/>
                <a:ea typeface="Meiryo"/>
                <a:cs typeface="Meiryo"/>
                <a:sym typeface="Meiryo"/>
              </a:rPr>
              <a:t>「xIDアプリ」が起動すると自動で②の「電子申請システム」へと画面が切り替わります。切り替わらない場合のみ「リダイレクトする」をタップします。</a:t>
            </a:r>
            <a:endParaRPr sz="1200" b="0" i="0" u="none" strike="noStrike" cap="none">
              <a:solidFill>
                <a:schemeClr val="dk2"/>
              </a:solidFill>
              <a:latin typeface="Meiryo"/>
              <a:ea typeface="Meiryo"/>
              <a:cs typeface="Meiryo"/>
              <a:sym typeface="Meiryo"/>
            </a:endParaRPr>
          </a:p>
        </p:txBody>
      </p:sp>
      <p:sp>
        <p:nvSpPr>
          <p:cNvPr id="342" name="Google Shape;342;g11e997c7467_0_542"/>
          <p:cNvSpPr/>
          <p:nvPr/>
        </p:nvSpPr>
        <p:spPr>
          <a:xfrm>
            <a:off x="2711438"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画面が読み込まれます。完了するまで待ちます。</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p:txBody>
      </p:sp>
      <p:sp>
        <p:nvSpPr>
          <p:cNvPr id="343" name="Google Shape;343;g11e997c7467_0_542"/>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10</a:t>
            </a:fld>
            <a:endParaRPr/>
          </a:p>
        </p:txBody>
      </p:sp>
      <p:sp>
        <p:nvSpPr>
          <p:cNvPr id="344" name="Google Shape;344;g11e997c7467_0_542"/>
          <p:cNvSpPr/>
          <p:nvPr/>
        </p:nvSpPr>
        <p:spPr>
          <a:xfrm>
            <a:off x="5070450"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「公的個人認証リクエスト」画面が表示されます。「公的個人認証する」をタップします。</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p:txBody>
      </p:sp>
      <p:sp>
        <p:nvSpPr>
          <p:cNvPr id="345" name="Google Shape;345;g11e997c7467_0_542"/>
          <p:cNvSpPr/>
          <p:nvPr/>
        </p:nvSpPr>
        <p:spPr>
          <a:xfrm>
            <a:off x="7429463"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JP" sz="1200" b="0" i="0" u="none" strike="noStrike" cap="none">
                <a:solidFill>
                  <a:schemeClr val="dk2"/>
                </a:solidFill>
                <a:latin typeface="Meiryo"/>
                <a:ea typeface="Meiryo"/>
                <a:cs typeface="Meiryo"/>
                <a:sym typeface="Meiryo"/>
              </a:rPr>
              <a:t>「マイナンバーカードの読み取り」画面が表示されます。「カードを読み取る」をタップします。</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p:txBody>
      </p:sp>
      <p:sp>
        <p:nvSpPr>
          <p:cNvPr id="346" name="Google Shape;346;g11e997c7467_0_542"/>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⑩</a:t>
            </a:r>
            <a:endParaRPr sz="4800" b="1" i="0" u="none" strike="noStrike" cap="none" dirty="0">
              <a:solidFill>
                <a:srgbClr val="007BBB"/>
              </a:solidFill>
              <a:latin typeface="Meiryo"/>
              <a:ea typeface="Meiryo"/>
              <a:cs typeface="Meiryo"/>
              <a:sym typeface="Meiryo"/>
            </a:endParaRPr>
          </a:p>
        </p:txBody>
      </p:sp>
      <p:sp>
        <p:nvSpPr>
          <p:cNvPr id="347" name="Google Shape;347;g11e997c7467_0_542"/>
          <p:cNvSpPr/>
          <p:nvPr/>
        </p:nvSpPr>
        <p:spPr>
          <a:xfrm>
            <a:off x="270855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⑪</a:t>
            </a:r>
            <a:endParaRPr sz="4800" b="1" i="0" u="none" strike="noStrike" cap="none" dirty="0">
              <a:solidFill>
                <a:srgbClr val="007BBB"/>
              </a:solidFill>
              <a:latin typeface="Meiryo"/>
              <a:ea typeface="Meiryo"/>
              <a:cs typeface="Meiryo"/>
              <a:sym typeface="Meiryo"/>
            </a:endParaRPr>
          </a:p>
        </p:txBody>
      </p:sp>
      <p:sp>
        <p:nvSpPr>
          <p:cNvPr id="348" name="Google Shape;348;g11e997c7467_0_542"/>
          <p:cNvSpPr/>
          <p:nvPr/>
        </p:nvSpPr>
        <p:spPr>
          <a:xfrm rot="5400000">
            <a:off x="237862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g11e997c7467_0_542"/>
          <p:cNvSpPr/>
          <p:nvPr/>
        </p:nvSpPr>
        <p:spPr>
          <a:xfrm>
            <a:off x="506460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⑫</a:t>
            </a:r>
            <a:endParaRPr sz="4800" b="1" i="0" u="none" strike="noStrike" cap="none" dirty="0">
              <a:solidFill>
                <a:srgbClr val="007BBB"/>
              </a:solidFill>
              <a:latin typeface="Meiryo"/>
              <a:ea typeface="Meiryo"/>
              <a:cs typeface="Meiryo"/>
              <a:sym typeface="Meiryo"/>
            </a:endParaRPr>
          </a:p>
        </p:txBody>
      </p:sp>
      <p:sp>
        <p:nvSpPr>
          <p:cNvPr id="350" name="Google Shape;350;g11e997c7467_0_542"/>
          <p:cNvSpPr/>
          <p:nvPr/>
        </p:nvSpPr>
        <p:spPr>
          <a:xfrm>
            <a:off x="742947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⑬</a:t>
            </a:r>
            <a:endParaRPr sz="4800" b="1" i="0" u="none" strike="noStrike" cap="none" dirty="0">
              <a:solidFill>
                <a:srgbClr val="007BBB"/>
              </a:solidFill>
              <a:latin typeface="Meiryo"/>
              <a:ea typeface="Meiryo"/>
              <a:cs typeface="Meiryo"/>
              <a:sym typeface="Meiryo"/>
            </a:endParaRPr>
          </a:p>
        </p:txBody>
      </p:sp>
      <p:sp>
        <p:nvSpPr>
          <p:cNvPr id="351" name="Google Shape;351;g11e997c7467_0_542"/>
          <p:cNvSpPr/>
          <p:nvPr/>
        </p:nvSpPr>
        <p:spPr>
          <a:xfrm rot="5400000">
            <a:off x="47347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g11e997c7467_0_542"/>
          <p:cNvSpPr/>
          <p:nvPr/>
        </p:nvSpPr>
        <p:spPr>
          <a:xfrm rot="5400000">
            <a:off x="709077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g11e997c7467_0_542"/>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SzPts val="3300"/>
              <a:buNone/>
            </a:pPr>
            <a:r>
              <a:rPr lang="ja-JP"/>
              <a:t>04.公的個人認証の実施</a:t>
            </a:r>
            <a:endParaRPr/>
          </a:p>
        </p:txBody>
      </p:sp>
      <p:pic>
        <p:nvPicPr>
          <p:cNvPr id="354" name="Google Shape;354;g11e997c7467_0_542"/>
          <p:cNvPicPr preferRelativeResize="0"/>
          <p:nvPr/>
        </p:nvPicPr>
        <p:blipFill rotWithShape="1">
          <a:blip r:embed="rId3">
            <a:alphaModFix/>
          </a:blip>
          <a:srcRect/>
          <a:stretch/>
        </p:blipFill>
        <p:spPr>
          <a:xfrm>
            <a:off x="728617" y="1989000"/>
            <a:ext cx="1335600" cy="2880000"/>
          </a:xfrm>
          <a:prstGeom prst="roundRect">
            <a:avLst>
              <a:gd name="adj" fmla="val 14649"/>
            </a:avLst>
          </a:prstGeom>
          <a:noFill/>
          <a:ln>
            <a:noFill/>
          </a:ln>
        </p:spPr>
      </p:pic>
      <p:pic>
        <p:nvPicPr>
          <p:cNvPr id="355" name="Google Shape;355;g11e997c7467_0_542"/>
          <p:cNvPicPr preferRelativeResize="0"/>
          <p:nvPr/>
        </p:nvPicPr>
        <p:blipFill rotWithShape="1">
          <a:blip r:embed="rId4">
            <a:alphaModFix/>
          </a:blip>
          <a:srcRect l="3546" t="1088" r="1115" b="821"/>
          <a:stretch/>
        </p:blipFill>
        <p:spPr>
          <a:xfrm>
            <a:off x="3027913" y="1989000"/>
            <a:ext cx="1386000" cy="2880000"/>
          </a:xfrm>
          <a:prstGeom prst="roundRect">
            <a:avLst>
              <a:gd name="adj" fmla="val 12306"/>
            </a:avLst>
          </a:prstGeom>
          <a:noFill/>
          <a:ln>
            <a:noFill/>
          </a:ln>
        </p:spPr>
      </p:pic>
      <p:pic>
        <p:nvPicPr>
          <p:cNvPr id="356" name="Google Shape;356;g11e997c7467_0_542"/>
          <p:cNvPicPr preferRelativeResize="0"/>
          <p:nvPr/>
        </p:nvPicPr>
        <p:blipFill rotWithShape="1">
          <a:blip r:embed="rId5">
            <a:alphaModFix/>
          </a:blip>
          <a:srcRect r="882"/>
          <a:stretch/>
        </p:blipFill>
        <p:spPr>
          <a:xfrm>
            <a:off x="5382187" y="1989000"/>
            <a:ext cx="1389600" cy="2880000"/>
          </a:xfrm>
          <a:prstGeom prst="roundRect">
            <a:avLst>
              <a:gd name="adj" fmla="val 14015"/>
            </a:avLst>
          </a:prstGeom>
          <a:noFill/>
          <a:ln>
            <a:noFill/>
          </a:ln>
        </p:spPr>
      </p:pic>
      <p:pic>
        <p:nvPicPr>
          <p:cNvPr id="357" name="Google Shape;357;g11e997c7467_0_542"/>
          <p:cNvPicPr preferRelativeResize="0"/>
          <p:nvPr/>
        </p:nvPicPr>
        <p:blipFill rotWithShape="1">
          <a:blip r:embed="rId6">
            <a:alphaModFix/>
          </a:blip>
          <a:srcRect l="2312" r="1320" b="791"/>
          <a:stretch/>
        </p:blipFill>
        <p:spPr>
          <a:xfrm>
            <a:off x="7805675" y="1989000"/>
            <a:ext cx="1335600" cy="2880000"/>
          </a:xfrm>
          <a:prstGeom prst="roundRect">
            <a:avLst>
              <a:gd name="adj" fmla="val 13135"/>
            </a:avLst>
          </a:prstGeom>
          <a:noFill/>
          <a:ln>
            <a:noFill/>
          </a:ln>
        </p:spPr>
      </p:pic>
      <p:sp>
        <p:nvSpPr>
          <p:cNvPr id="358" name="Google Shape;358;g11e997c7467_0_542"/>
          <p:cNvSpPr/>
          <p:nvPr/>
        </p:nvSpPr>
        <p:spPr>
          <a:xfrm>
            <a:off x="815900" y="4066700"/>
            <a:ext cx="1131900" cy="2178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g11e997c7467_0_542"/>
          <p:cNvSpPr/>
          <p:nvPr/>
        </p:nvSpPr>
        <p:spPr>
          <a:xfrm>
            <a:off x="6078450" y="4423875"/>
            <a:ext cx="627300" cy="2559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g11e997c7467_0_542"/>
          <p:cNvSpPr/>
          <p:nvPr/>
        </p:nvSpPr>
        <p:spPr>
          <a:xfrm>
            <a:off x="8459700" y="4423875"/>
            <a:ext cx="627300" cy="2559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g11e997c7467_0_542"/>
          <p:cNvSpPr txBox="1"/>
          <p:nvPr/>
        </p:nvSpPr>
        <p:spPr>
          <a:xfrm>
            <a:off x="861225" y="3300800"/>
            <a:ext cx="11310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EE827C"/>
                </a:solidFill>
                <a:latin typeface="Meiryo"/>
                <a:ea typeface="Meiryo"/>
                <a:cs typeface="Meiryo"/>
                <a:sym typeface="Meiryo"/>
              </a:rPr>
              <a:t>自動で切り替わらない場合のみ、タップ</a:t>
            </a:r>
            <a:endParaRPr sz="1200" b="1" i="0" u="none" strike="noStrike" cap="none">
              <a:solidFill>
                <a:srgbClr val="EE827C"/>
              </a:solidFill>
              <a:latin typeface="Meiryo"/>
              <a:ea typeface="Meiryo"/>
              <a:cs typeface="Meiryo"/>
              <a:sym typeface="Meiry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11e997c7467_0_621"/>
          <p:cNvSpPr/>
          <p:nvPr/>
        </p:nvSpPr>
        <p:spPr>
          <a:xfrm>
            <a:off x="352425"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「署名用パスワードの入力」画面が表示されます。マイナンバーカード署名用のパスワードを入力し、「OK」をタップします。</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p:txBody>
      </p:sp>
      <p:sp>
        <p:nvSpPr>
          <p:cNvPr id="368" name="Google Shape;368;g11e997c7467_0_621"/>
          <p:cNvSpPr/>
          <p:nvPr/>
        </p:nvSpPr>
        <p:spPr>
          <a:xfrm>
            <a:off x="2711438" y="1122950"/>
            <a:ext cx="2088000" cy="5094600"/>
          </a:xfrm>
          <a:prstGeom prst="roundRect">
            <a:avLst>
              <a:gd name="adj" fmla="val 6635"/>
            </a:avLst>
          </a:prstGeom>
          <a:solidFill>
            <a:srgbClr val="E5F6FF"/>
          </a:solidFill>
          <a:ln>
            <a:noFill/>
          </a:ln>
        </p:spPr>
        <p:txBody>
          <a:bodyPr spcFirstLastPara="1" wrap="square" lIns="72000" tIns="3816000" rIns="7200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chemeClr val="dk2"/>
                </a:solidFill>
                <a:latin typeface="Meiryo"/>
                <a:ea typeface="Meiryo"/>
                <a:cs typeface="Meiryo"/>
                <a:sym typeface="Meiryo"/>
              </a:rPr>
              <a:t>「スキャンの準備ができました」の画面が表示されます。スマートフォンのカメラから少し離れた位置にマイナンバーカードをセットし、スマートフォンでマイナンバーカードを読み取ります。</a:t>
            </a:r>
            <a:endParaRPr sz="1100" b="0" i="0" u="none" strike="noStrike" cap="none">
              <a:solidFill>
                <a:schemeClr val="dk2"/>
              </a:solidFill>
              <a:latin typeface="Meiryo"/>
              <a:ea typeface="Meiryo"/>
              <a:cs typeface="Meiryo"/>
              <a:sym typeface="Meiryo"/>
            </a:endParaRPr>
          </a:p>
        </p:txBody>
      </p:sp>
      <p:sp>
        <p:nvSpPr>
          <p:cNvPr id="369" name="Google Shape;369;g11e997c7467_0_621"/>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11</a:t>
            </a:fld>
            <a:endParaRPr/>
          </a:p>
        </p:txBody>
      </p:sp>
      <p:sp>
        <p:nvSpPr>
          <p:cNvPr id="370" name="Google Shape;370;g11e997c7467_0_621"/>
          <p:cNvSpPr/>
          <p:nvPr/>
        </p:nvSpPr>
        <p:spPr>
          <a:xfrm>
            <a:off x="5070450"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正しく読み取りが完了すると「基本情報の確認」画面が表示されます。内容を確認し、「設定する」をタップします。</a:t>
            </a:r>
            <a:endParaRPr sz="1200" b="0" i="0" u="none" strike="noStrike" cap="none">
              <a:solidFill>
                <a:schemeClr val="dk2"/>
              </a:solidFill>
              <a:latin typeface="Meiryo"/>
              <a:ea typeface="Meiryo"/>
              <a:cs typeface="Meiryo"/>
              <a:sym typeface="Meiryo"/>
            </a:endParaRPr>
          </a:p>
        </p:txBody>
      </p:sp>
      <p:sp>
        <p:nvSpPr>
          <p:cNvPr id="371" name="Google Shape;371;g11e997c7467_0_621"/>
          <p:cNvSpPr/>
          <p:nvPr/>
        </p:nvSpPr>
        <p:spPr>
          <a:xfrm>
            <a:off x="7429463"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「本人確認に関する同意」画面が表示されます。「同意する」をタップします。</a:t>
            </a:r>
            <a:endParaRPr sz="1200" b="0" i="0" u="none" strike="noStrike" cap="none">
              <a:solidFill>
                <a:schemeClr val="dk2"/>
              </a:solidFill>
              <a:latin typeface="Meiryo"/>
              <a:ea typeface="Meiryo"/>
              <a:cs typeface="Meiryo"/>
              <a:sym typeface="Meiryo"/>
            </a:endParaRPr>
          </a:p>
        </p:txBody>
      </p:sp>
      <p:sp>
        <p:nvSpPr>
          <p:cNvPr id="372" name="Google Shape;372;g11e997c7467_0_621"/>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⑭</a:t>
            </a:r>
            <a:endParaRPr sz="4800" b="1" i="0" u="none" strike="noStrike" cap="none" dirty="0">
              <a:solidFill>
                <a:srgbClr val="007BBB"/>
              </a:solidFill>
              <a:latin typeface="Meiryo"/>
              <a:ea typeface="Meiryo"/>
              <a:cs typeface="Meiryo"/>
              <a:sym typeface="Meiryo"/>
            </a:endParaRPr>
          </a:p>
        </p:txBody>
      </p:sp>
      <p:sp>
        <p:nvSpPr>
          <p:cNvPr id="373" name="Google Shape;373;g11e997c7467_0_621"/>
          <p:cNvSpPr/>
          <p:nvPr/>
        </p:nvSpPr>
        <p:spPr>
          <a:xfrm>
            <a:off x="270855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⑮</a:t>
            </a:r>
            <a:endParaRPr sz="4800" b="1" i="0" u="none" strike="noStrike" cap="none" dirty="0">
              <a:solidFill>
                <a:srgbClr val="007BBB"/>
              </a:solidFill>
              <a:latin typeface="Meiryo"/>
              <a:ea typeface="Meiryo"/>
              <a:cs typeface="Meiryo"/>
              <a:sym typeface="Meiryo"/>
            </a:endParaRPr>
          </a:p>
        </p:txBody>
      </p:sp>
      <p:sp>
        <p:nvSpPr>
          <p:cNvPr id="374" name="Google Shape;374;g11e997c7467_0_621"/>
          <p:cNvSpPr/>
          <p:nvPr/>
        </p:nvSpPr>
        <p:spPr>
          <a:xfrm rot="5400000">
            <a:off x="237862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g11e997c7467_0_621"/>
          <p:cNvSpPr/>
          <p:nvPr/>
        </p:nvSpPr>
        <p:spPr>
          <a:xfrm>
            <a:off x="506460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⑯</a:t>
            </a:r>
            <a:endParaRPr sz="4800" b="1" i="0" u="none" strike="noStrike" cap="none" dirty="0">
              <a:solidFill>
                <a:srgbClr val="007BBB"/>
              </a:solidFill>
              <a:latin typeface="Meiryo"/>
              <a:ea typeface="Meiryo"/>
              <a:cs typeface="Meiryo"/>
              <a:sym typeface="Meiryo"/>
            </a:endParaRPr>
          </a:p>
        </p:txBody>
      </p:sp>
      <p:sp>
        <p:nvSpPr>
          <p:cNvPr id="376" name="Google Shape;376;g11e997c7467_0_621"/>
          <p:cNvSpPr/>
          <p:nvPr/>
        </p:nvSpPr>
        <p:spPr>
          <a:xfrm>
            <a:off x="742947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⑰</a:t>
            </a:r>
            <a:endParaRPr sz="4800" b="1" i="0" u="none" strike="noStrike" cap="none" dirty="0">
              <a:solidFill>
                <a:srgbClr val="007BBB"/>
              </a:solidFill>
              <a:latin typeface="Meiryo"/>
              <a:ea typeface="Meiryo"/>
              <a:cs typeface="Meiryo"/>
              <a:sym typeface="Meiryo"/>
            </a:endParaRPr>
          </a:p>
        </p:txBody>
      </p:sp>
      <p:sp>
        <p:nvSpPr>
          <p:cNvPr id="377" name="Google Shape;377;g11e997c7467_0_621"/>
          <p:cNvSpPr/>
          <p:nvPr/>
        </p:nvSpPr>
        <p:spPr>
          <a:xfrm rot="5400000">
            <a:off x="47347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g11e997c7467_0_621"/>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SzPts val="3300"/>
              <a:buNone/>
            </a:pPr>
            <a:r>
              <a:rPr lang="ja-JP"/>
              <a:t>04.公的個人認証の実施</a:t>
            </a:r>
            <a:endParaRPr/>
          </a:p>
        </p:txBody>
      </p:sp>
      <p:pic>
        <p:nvPicPr>
          <p:cNvPr id="379" name="Google Shape;379;g11e997c7467_0_621"/>
          <p:cNvPicPr preferRelativeResize="0"/>
          <p:nvPr/>
        </p:nvPicPr>
        <p:blipFill rotWithShape="1">
          <a:blip r:embed="rId3">
            <a:alphaModFix/>
          </a:blip>
          <a:srcRect l="1476" t="811" r="1884" b="1127"/>
          <a:stretch/>
        </p:blipFill>
        <p:spPr>
          <a:xfrm>
            <a:off x="719625" y="1989000"/>
            <a:ext cx="1353600" cy="2880000"/>
          </a:xfrm>
          <a:prstGeom prst="roundRect">
            <a:avLst>
              <a:gd name="adj" fmla="val 14013"/>
            </a:avLst>
          </a:prstGeom>
          <a:noFill/>
          <a:ln>
            <a:noFill/>
          </a:ln>
        </p:spPr>
      </p:pic>
      <p:sp>
        <p:nvSpPr>
          <p:cNvPr id="380" name="Google Shape;380;g11e997c7467_0_621"/>
          <p:cNvSpPr/>
          <p:nvPr/>
        </p:nvSpPr>
        <p:spPr>
          <a:xfrm>
            <a:off x="830925" y="2826600"/>
            <a:ext cx="1131000" cy="2766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g11e997c7467_0_621"/>
          <p:cNvSpPr/>
          <p:nvPr/>
        </p:nvSpPr>
        <p:spPr>
          <a:xfrm>
            <a:off x="1372125" y="3103250"/>
            <a:ext cx="589800" cy="2634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2" name="Google Shape;382;g11e997c7467_0_621"/>
          <p:cNvPicPr preferRelativeResize="0"/>
          <p:nvPr/>
        </p:nvPicPr>
        <p:blipFill rotWithShape="1">
          <a:blip r:embed="rId4">
            <a:alphaModFix/>
          </a:blip>
          <a:srcRect b="5846"/>
          <a:stretch/>
        </p:blipFill>
        <p:spPr>
          <a:xfrm>
            <a:off x="2915850" y="3528901"/>
            <a:ext cx="1762799" cy="1300800"/>
          </a:xfrm>
          <a:prstGeom prst="rect">
            <a:avLst/>
          </a:prstGeom>
          <a:noFill/>
          <a:ln>
            <a:noFill/>
          </a:ln>
        </p:spPr>
      </p:pic>
      <p:grpSp>
        <p:nvGrpSpPr>
          <p:cNvPr id="383" name="Google Shape;383;g11e997c7467_0_621"/>
          <p:cNvGrpSpPr/>
          <p:nvPr/>
        </p:nvGrpSpPr>
        <p:grpSpPr>
          <a:xfrm>
            <a:off x="3172600" y="1980343"/>
            <a:ext cx="1251401" cy="1390883"/>
            <a:chOff x="3172600" y="1988993"/>
            <a:chExt cx="1251401" cy="1390883"/>
          </a:xfrm>
        </p:grpSpPr>
        <p:sp>
          <p:nvSpPr>
            <p:cNvPr id="384" name="Google Shape;384;g11e997c7467_0_621"/>
            <p:cNvSpPr/>
            <p:nvPr/>
          </p:nvSpPr>
          <p:spPr>
            <a:xfrm>
              <a:off x="3172600" y="1989000"/>
              <a:ext cx="1251300" cy="345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85" name="Google Shape;385;g11e997c7467_0_621"/>
            <p:cNvGrpSpPr/>
            <p:nvPr/>
          </p:nvGrpSpPr>
          <p:grpSpPr>
            <a:xfrm>
              <a:off x="3172609" y="1988993"/>
              <a:ext cx="1251392" cy="1390883"/>
              <a:chOff x="3086879" y="3384600"/>
              <a:chExt cx="1337100" cy="1484400"/>
            </a:xfrm>
          </p:grpSpPr>
          <p:pic>
            <p:nvPicPr>
              <p:cNvPr id="386" name="Google Shape;386;g11e997c7467_0_621"/>
              <p:cNvPicPr preferRelativeResize="0"/>
              <p:nvPr/>
            </p:nvPicPr>
            <p:blipFill rotWithShape="1">
              <a:blip r:embed="rId5">
                <a:alphaModFix/>
              </a:blip>
              <a:srcRect l="2672" t="48060" r="1868" b="822"/>
              <a:stretch/>
            </p:blipFill>
            <p:spPr>
              <a:xfrm>
                <a:off x="3086879" y="3384600"/>
                <a:ext cx="1337100" cy="1484400"/>
              </a:xfrm>
              <a:prstGeom prst="roundRect">
                <a:avLst>
                  <a:gd name="adj" fmla="val 13705"/>
                </a:avLst>
              </a:prstGeom>
              <a:noFill/>
              <a:ln>
                <a:noFill/>
              </a:ln>
            </p:spPr>
          </p:pic>
          <p:sp>
            <p:nvSpPr>
              <p:cNvPr id="387" name="Google Shape;387;g11e997c7467_0_621"/>
              <p:cNvSpPr/>
              <p:nvPr/>
            </p:nvSpPr>
            <p:spPr>
              <a:xfrm>
                <a:off x="3164202" y="3565102"/>
                <a:ext cx="1182300" cy="11760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88" name="Google Shape;388;g11e997c7467_0_621"/>
          <p:cNvSpPr/>
          <p:nvPr/>
        </p:nvSpPr>
        <p:spPr>
          <a:xfrm rot="5400000">
            <a:off x="70908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89" name="Google Shape;389;g11e997c7467_0_621"/>
          <p:cNvGrpSpPr/>
          <p:nvPr/>
        </p:nvGrpSpPr>
        <p:grpSpPr>
          <a:xfrm>
            <a:off x="7724677" y="1980348"/>
            <a:ext cx="1364493" cy="2880089"/>
            <a:chOff x="6652105" y="-122600"/>
            <a:chExt cx="3315900" cy="6999000"/>
          </a:xfrm>
        </p:grpSpPr>
        <p:sp>
          <p:nvSpPr>
            <p:cNvPr id="390" name="Google Shape;390;g11e997c7467_0_621"/>
            <p:cNvSpPr/>
            <p:nvPr/>
          </p:nvSpPr>
          <p:spPr>
            <a:xfrm>
              <a:off x="6652105" y="-122600"/>
              <a:ext cx="3315900" cy="6999000"/>
            </a:xfrm>
            <a:prstGeom prst="roundRect">
              <a:avLst>
                <a:gd name="adj" fmla="val 13185"/>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1" name="Google Shape;391;g11e997c7467_0_621"/>
            <p:cNvPicPr preferRelativeResize="0"/>
            <p:nvPr/>
          </p:nvPicPr>
          <p:blipFill rotWithShape="1">
            <a:blip r:embed="rId6">
              <a:alphaModFix/>
            </a:blip>
            <a:srcRect/>
            <a:stretch/>
          </p:blipFill>
          <p:spPr>
            <a:xfrm>
              <a:off x="6720355" y="-52100"/>
              <a:ext cx="3179400" cy="6858000"/>
            </a:xfrm>
            <a:prstGeom prst="roundRect">
              <a:avLst>
                <a:gd name="adj" fmla="val 11571"/>
              </a:avLst>
            </a:prstGeom>
            <a:noFill/>
            <a:ln>
              <a:noFill/>
            </a:ln>
          </p:spPr>
        </p:pic>
      </p:grpSp>
      <p:sp>
        <p:nvSpPr>
          <p:cNvPr id="392" name="Google Shape;392;g11e997c7467_0_621"/>
          <p:cNvSpPr/>
          <p:nvPr/>
        </p:nvSpPr>
        <p:spPr>
          <a:xfrm>
            <a:off x="8401575" y="3627125"/>
            <a:ext cx="589800" cy="2634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3" name="Google Shape;393;g11e997c7467_0_621"/>
          <p:cNvGrpSpPr/>
          <p:nvPr/>
        </p:nvGrpSpPr>
        <p:grpSpPr>
          <a:xfrm>
            <a:off x="5156184" y="1980250"/>
            <a:ext cx="1251422" cy="1400118"/>
            <a:chOff x="1835025" y="1980350"/>
            <a:chExt cx="1242600" cy="1390800"/>
          </a:xfrm>
        </p:grpSpPr>
        <p:sp>
          <p:nvSpPr>
            <p:cNvPr id="394" name="Google Shape;394;g11e997c7467_0_621"/>
            <p:cNvSpPr/>
            <p:nvPr/>
          </p:nvSpPr>
          <p:spPr>
            <a:xfrm>
              <a:off x="1835025" y="1989000"/>
              <a:ext cx="1242600" cy="1944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5" name="Google Shape;395;g11e997c7467_0_621"/>
            <p:cNvPicPr preferRelativeResize="0"/>
            <p:nvPr/>
          </p:nvPicPr>
          <p:blipFill rotWithShape="1">
            <a:blip r:embed="rId7">
              <a:alphaModFix/>
            </a:blip>
            <a:srcRect l="689" t="46155" r="699"/>
            <a:stretch/>
          </p:blipFill>
          <p:spPr>
            <a:xfrm>
              <a:off x="1835025" y="1980350"/>
              <a:ext cx="1242600" cy="1390800"/>
            </a:xfrm>
            <a:prstGeom prst="roundRect">
              <a:avLst>
                <a:gd name="adj" fmla="val 12356"/>
              </a:avLst>
            </a:prstGeom>
            <a:noFill/>
            <a:ln>
              <a:noFill/>
            </a:ln>
          </p:spPr>
        </p:pic>
      </p:grpSp>
      <p:grpSp>
        <p:nvGrpSpPr>
          <p:cNvPr id="396" name="Google Shape;396;g11e997c7467_0_621"/>
          <p:cNvGrpSpPr/>
          <p:nvPr/>
        </p:nvGrpSpPr>
        <p:grpSpPr>
          <a:xfrm>
            <a:off x="6028492" y="2708946"/>
            <a:ext cx="1023233" cy="2160066"/>
            <a:chOff x="5437671" y="1989000"/>
            <a:chExt cx="1364493" cy="2880088"/>
          </a:xfrm>
        </p:grpSpPr>
        <p:grpSp>
          <p:nvGrpSpPr>
            <p:cNvPr id="397" name="Google Shape;397;g11e997c7467_0_621"/>
            <p:cNvGrpSpPr/>
            <p:nvPr/>
          </p:nvGrpSpPr>
          <p:grpSpPr>
            <a:xfrm>
              <a:off x="5437671" y="1989000"/>
              <a:ext cx="1364493" cy="2880088"/>
              <a:chOff x="6556150" y="-256600"/>
              <a:chExt cx="3315900" cy="6999000"/>
            </a:xfrm>
          </p:grpSpPr>
          <p:sp>
            <p:nvSpPr>
              <p:cNvPr id="398" name="Google Shape;398;g11e997c7467_0_621"/>
              <p:cNvSpPr/>
              <p:nvPr/>
            </p:nvSpPr>
            <p:spPr>
              <a:xfrm>
                <a:off x="6556150" y="-256600"/>
                <a:ext cx="3315900" cy="6999000"/>
              </a:xfrm>
              <a:prstGeom prst="roundRect">
                <a:avLst>
                  <a:gd name="adj" fmla="val 13185"/>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9" name="Google Shape;399;g11e997c7467_0_621"/>
              <p:cNvPicPr preferRelativeResize="0"/>
              <p:nvPr/>
            </p:nvPicPr>
            <p:blipFill rotWithShape="1">
              <a:blip r:embed="rId8">
                <a:alphaModFix/>
              </a:blip>
              <a:srcRect/>
              <a:stretch/>
            </p:blipFill>
            <p:spPr>
              <a:xfrm>
                <a:off x="6624398" y="-194050"/>
                <a:ext cx="3179400" cy="6858000"/>
              </a:xfrm>
              <a:prstGeom prst="roundRect">
                <a:avLst>
                  <a:gd name="adj" fmla="val 10219"/>
                </a:avLst>
              </a:prstGeom>
              <a:noFill/>
              <a:ln>
                <a:noFill/>
              </a:ln>
            </p:spPr>
          </p:pic>
        </p:grpSp>
        <p:sp>
          <p:nvSpPr>
            <p:cNvPr id="400" name="Google Shape;400;g11e997c7467_0_621"/>
            <p:cNvSpPr/>
            <p:nvPr/>
          </p:nvSpPr>
          <p:spPr>
            <a:xfrm>
              <a:off x="6120325" y="4433075"/>
              <a:ext cx="629100" cy="2634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11e997c7467_0_686"/>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SzPts val="3300"/>
              <a:buNone/>
            </a:pPr>
            <a:r>
              <a:rPr lang="ja-JP"/>
              <a:t>04.公的個人認証の実施</a:t>
            </a:r>
            <a:endParaRPr/>
          </a:p>
        </p:txBody>
      </p:sp>
      <p:grpSp>
        <p:nvGrpSpPr>
          <p:cNvPr id="407" name="Google Shape;407;g11e997c7467_0_686"/>
          <p:cNvGrpSpPr/>
          <p:nvPr/>
        </p:nvGrpSpPr>
        <p:grpSpPr>
          <a:xfrm>
            <a:off x="342925" y="1122950"/>
            <a:ext cx="2097500" cy="5094600"/>
            <a:chOff x="342925" y="1122950"/>
            <a:chExt cx="2097500" cy="5094600"/>
          </a:xfrm>
        </p:grpSpPr>
        <p:sp>
          <p:nvSpPr>
            <p:cNvPr id="408" name="Google Shape;408;g11e997c7467_0_686"/>
            <p:cNvSpPr/>
            <p:nvPr/>
          </p:nvSpPr>
          <p:spPr>
            <a:xfrm>
              <a:off x="352425"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「正しく公的個人認証されました」と表示されます。</a:t>
              </a:r>
              <a:r>
                <a:rPr lang="ja-JP" sz="1200" b="1" i="0" u="none" strike="noStrike" cap="none">
                  <a:solidFill>
                    <a:srgbClr val="C00000"/>
                  </a:solidFill>
                  <a:highlight>
                    <a:schemeClr val="lt1"/>
                  </a:highlight>
                  <a:latin typeface="Meiryo"/>
                  <a:ea typeface="Meiryo"/>
                  <a:cs typeface="Meiryo"/>
                  <a:sym typeface="Meiryo"/>
                </a:rPr>
                <a:t>この時、「戻る」ボタンを押さないでください。</a:t>
              </a:r>
              <a:endParaRPr sz="1200" b="0" i="0" u="none" strike="noStrike" cap="none">
                <a:solidFill>
                  <a:schemeClr val="dk2"/>
                </a:solidFill>
                <a:latin typeface="Meiryo"/>
                <a:ea typeface="Meiryo"/>
                <a:cs typeface="Meiryo"/>
                <a:sym typeface="Meiryo"/>
              </a:endParaRPr>
            </a:p>
          </p:txBody>
        </p:sp>
        <p:sp>
          <p:nvSpPr>
            <p:cNvPr id="409" name="Google Shape;409;g11e997c7467_0_686"/>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⑱</a:t>
              </a:r>
              <a:endParaRPr sz="4800" b="1" i="0" u="none" strike="noStrike" cap="none" dirty="0">
                <a:solidFill>
                  <a:srgbClr val="007BBB"/>
                </a:solidFill>
                <a:latin typeface="Meiryo"/>
                <a:ea typeface="Meiryo"/>
                <a:cs typeface="Meiryo"/>
                <a:sym typeface="Meiryo"/>
              </a:endParaRPr>
            </a:p>
          </p:txBody>
        </p:sp>
      </p:grpSp>
      <p:sp>
        <p:nvSpPr>
          <p:cNvPr id="410" name="Google Shape;410;g11e997c7467_0_686"/>
          <p:cNvSpPr/>
          <p:nvPr/>
        </p:nvSpPr>
        <p:spPr>
          <a:xfrm>
            <a:off x="2702200"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画面が切り替わります。</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そのまま次の手順を実施します。</a:t>
            </a:r>
            <a:endParaRPr sz="1200" b="0" i="0" u="none" strike="noStrike" cap="none">
              <a:solidFill>
                <a:schemeClr val="dk2"/>
              </a:solidFill>
              <a:latin typeface="Meiryo"/>
              <a:ea typeface="Meiryo"/>
              <a:cs typeface="Meiryo"/>
              <a:sym typeface="Meiryo"/>
            </a:endParaRPr>
          </a:p>
        </p:txBody>
      </p:sp>
      <p:sp>
        <p:nvSpPr>
          <p:cNvPr id="411" name="Google Shape;411;g11e997c7467_0_686"/>
          <p:cNvSpPr/>
          <p:nvPr/>
        </p:nvSpPr>
        <p:spPr>
          <a:xfrm>
            <a:off x="5061213" y="1122950"/>
            <a:ext cx="2088000" cy="5094600"/>
          </a:xfrm>
          <a:prstGeom prst="roundRect">
            <a:avLst>
              <a:gd name="adj" fmla="val 6635"/>
            </a:avLst>
          </a:prstGeom>
          <a:solidFill>
            <a:srgbClr val="E5F6FF"/>
          </a:solidFill>
          <a:ln>
            <a:noFill/>
          </a:ln>
        </p:spPr>
        <p:txBody>
          <a:bodyPr spcFirstLastPara="1" wrap="square" lIns="72000" tIns="3816000" rIns="7200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chemeClr val="dk2"/>
                </a:solidFill>
                <a:latin typeface="Meiryo"/>
                <a:ea typeface="Meiryo"/>
                <a:cs typeface="Meiryo"/>
                <a:sym typeface="Meiryo"/>
              </a:rPr>
              <a:t>スマートフォンの画面下から上へ指を滑らせてスワイプし、起動中のアプリの一覧を表示します。指を滑らせてスワイプし、「WEBブラウザ」をタップして操作するアプリを切り替えます。</a:t>
            </a:r>
            <a:endParaRPr sz="1200" b="0" i="0" u="none" strike="noStrike" cap="none">
              <a:solidFill>
                <a:schemeClr val="dk2"/>
              </a:solidFill>
              <a:latin typeface="Meiryo"/>
              <a:ea typeface="Meiryo"/>
              <a:cs typeface="Meiryo"/>
              <a:sym typeface="Meiryo"/>
            </a:endParaRPr>
          </a:p>
        </p:txBody>
      </p:sp>
      <p:sp>
        <p:nvSpPr>
          <p:cNvPr id="412" name="Google Shape;412;g11e997c7467_0_686"/>
          <p:cNvSpPr/>
          <p:nvPr/>
        </p:nvSpPr>
        <p:spPr>
          <a:xfrm>
            <a:off x="269635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⑲</a:t>
            </a:r>
            <a:endParaRPr sz="4800" b="1" i="0" u="none" strike="noStrike" cap="none" dirty="0">
              <a:solidFill>
                <a:srgbClr val="007BBB"/>
              </a:solidFill>
              <a:latin typeface="Meiryo"/>
              <a:ea typeface="Meiryo"/>
              <a:cs typeface="Meiryo"/>
              <a:sym typeface="Meiryo"/>
            </a:endParaRPr>
          </a:p>
        </p:txBody>
      </p:sp>
      <p:sp>
        <p:nvSpPr>
          <p:cNvPr id="413" name="Google Shape;413;g11e997c7467_0_686"/>
          <p:cNvSpPr/>
          <p:nvPr/>
        </p:nvSpPr>
        <p:spPr>
          <a:xfrm>
            <a:off x="50612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⑳</a:t>
            </a:r>
            <a:endParaRPr sz="4800" b="1" i="0" u="none" strike="noStrike" cap="none" dirty="0">
              <a:solidFill>
                <a:srgbClr val="007BBB"/>
              </a:solidFill>
              <a:latin typeface="Meiryo"/>
              <a:ea typeface="Meiryo"/>
              <a:cs typeface="Meiryo"/>
              <a:sym typeface="Meiryo"/>
            </a:endParaRPr>
          </a:p>
        </p:txBody>
      </p:sp>
      <p:sp>
        <p:nvSpPr>
          <p:cNvPr id="414" name="Google Shape;414;g11e997c7467_0_686"/>
          <p:cNvSpPr/>
          <p:nvPr/>
        </p:nvSpPr>
        <p:spPr>
          <a:xfrm rot="5400000">
            <a:off x="472252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5" name="Google Shape;415;g11e997c7467_0_686"/>
          <p:cNvPicPr preferRelativeResize="0"/>
          <p:nvPr/>
        </p:nvPicPr>
        <p:blipFill rotWithShape="1">
          <a:blip r:embed="rId3">
            <a:alphaModFix/>
          </a:blip>
          <a:srcRect l="1663" t="1028" r="1633" b="910"/>
          <a:stretch/>
        </p:blipFill>
        <p:spPr>
          <a:xfrm>
            <a:off x="6365350" y="3368888"/>
            <a:ext cx="685800" cy="1440000"/>
          </a:xfrm>
          <a:prstGeom prst="roundRect">
            <a:avLst>
              <a:gd name="adj" fmla="val 12606"/>
            </a:avLst>
          </a:prstGeom>
          <a:noFill/>
          <a:ln>
            <a:noFill/>
          </a:ln>
        </p:spPr>
      </p:pic>
      <p:pic>
        <p:nvPicPr>
          <p:cNvPr id="416" name="Google Shape;416;g11e997c7467_0_686"/>
          <p:cNvPicPr preferRelativeResize="0"/>
          <p:nvPr/>
        </p:nvPicPr>
        <p:blipFill rotWithShape="1">
          <a:blip r:embed="rId4">
            <a:alphaModFix/>
          </a:blip>
          <a:srcRect t="417"/>
          <a:stretch/>
        </p:blipFill>
        <p:spPr>
          <a:xfrm>
            <a:off x="3020050" y="1989000"/>
            <a:ext cx="1452300" cy="2880000"/>
          </a:xfrm>
          <a:prstGeom prst="roundRect">
            <a:avLst>
              <a:gd name="adj" fmla="val 14674"/>
            </a:avLst>
          </a:prstGeom>
          <a:noFill/>
          <a:ln>
            <a:noFill/>
          </a:ln>
        </p:spPr>
      </p:pic>
      <p:sp>
        <p:nvSpPr>
          <p:cNvPr id="417" name="Google Shape;417;g11e997c7467_0_686"/>
          <p:cNvSpPr/>
          <p:nvPr/>
        </p:nvSpPr>
        <p:spPr>
          <a:xfrm>
            <a:off x="6447175" y="3506000"/>
            <a:ext cx="390900" cy="11022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g11e997c7467_0_686"/>
          <p:cNvSpPr txBox="1"/>
          <p:nvPr/>
        </p:nvSpPr>
        <p:spPr>
          <a:xfrm>
            <a:off x="6231050" y="2042450"/>
            <a:ext cx="1131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EE827C"/>
                </a:solidFill>
                <a:latin typeface="Meiryo"/>
                <a:ea typeface="Meiryo"/>
                <a:cs typeface="Meiryo"/>
                <a:sym typeface="Meiryo"/>
              </a:rPr>
              <a:t>スワイプ</a:t>
            </a:r>
            <a:endParaRPr sz="1200" b="1" i="0" u="none" strike="noStrike" cap="none">
              <a:solidFill>
                <a:srgbClr val="EE827C"/>
              </a:solidFill>
              <a:latin typeface="Meiryo"/>
              <a:ea typeface="Meiryo"/>
              <a:cs typeface="Meiryo"/>
              <a:sym typeface="Meiryo"/>
            </a:endParaRPr>
          </a:p>
        </p:txBody>
      </p:sp>
      <p:grpSp>
        <p:nvGrpSpPr>
          <p:cNvPr id="419" name="Google Shape;419;g11e997c7467_0_686"/>
          <p:cNvGrpSpPr/>
          <p:nvPr/>
        </p:nvGrpSpPr>
        <p:grpSpPr>
          <a:xfrm>
            <a:off x="5569387" y="1955788"/>
            <a:ext cx="737280" cy="1440000"/>
            <a:chOff x="7588062" y="2028825"/>
            <a:chExt cx="921600" cy="1800000"/>
          </a:xfrm>
        </p:grpSpPr>
        <p:pic>
          <p:nvPicPr>
            <p:cNvPr id="420" name="Google Shape;420;g11e997c7467_0_686"/>
            <p:cNvPicPr preferRelativeResize="0"/>
            <p:nvPr/>
          </p:nvPicPr>
          <p:blipFill rotWithShape="1">
            <a:blip r:embed="rId5">
              <a:alphaModFix/>
            </a:blip>
            <a:srcRect t="813" r="1350"/>
            <a:stretch/>
          </p:blipFill>
          <p:spPr>
            <a:xfrm>
              <a:off x="7588062" y="2028825"/>
              <a:ext cx="921600" cy="1800000"/>
            </a:xfrm>
            <a:prstGeom prst="roundRect">
              <a:avLst>
                <a:gd name="adj" fmla="val 13705"/>
              </a:avLst>
            </a:prstGeom>
            <a:noFill/>
            <a:ln>
              <a:noFill/>
            </a:ln>
          </p:spPr>
        </p:pic>
        <p:sp>
          <p:nvSpPr>
            <p:cNvPr id="421" name="Google Shape;421;g11e997c7467_0_686"/>
            <p:cNvSpPr/>
            <p:nvPr/>
          </p:nvSpPr>
          <p:spPr>
            <a:xfrm>
              <a:off x="7841700" y="2081250"/>
              <a:ext cx="414300" cy="1680900"/>
            </a:xfrm>
            <a:prstGeom prst="upArrow">
              <a:avLst>
                <a:gd name="adj1" fmla="val 50000"/>
                <a:gd name="adj2" fmla="val 50000"/>
              </a:avLst>
            </a:prstGeom>
            <a:solidFill>
              <a:srgbClr val="EE82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22" name="Google Shape;422;g11e997c7467_0_686"/>
          <p:cNvPicPr preferRelativeResize="0"/>
          <p:nvPr/>
        </p:nvPicPr>
        <p:blipFill rotWithShape="1">
          <a:blip r:embed="rId4">
            <a:alphaModFix/>
          </a:blip>
          <a:srcRect t="417"/>
          <a:stretch/>
        </p:blipFill>
        <p:spPr>
          <a:xfrm>
            <a:off x="5575325" y="1955788"/>
            <a:ext cx="725400" cy="1440000"/>
          </a:xfrm>
          <a:prstGeom prst="roundRect">
            <a:avLst>
              <a:gd name="adj" fmla="val 14674"/>
            </a:avLst>
          </a:prstGeom>
          <a:noFill/>
          <a:ln>
            <a:noFill/>
          </a:ln>
        </p:spPr>
      </p:pic>
      <p:sp>
        <p:nvSpPr>
          <p:cNvPr id="423" name="Google Shape;423;g11e997c7467_0_686"/>
          <p:cNvSpPr/>
          <p:nvPr/>
        </p:nvSpPr>
        <p:spPr>
          <a:xfrm>
            <a:off x="5772272" y="2042440"/>
            <a:ext cx="331500" cy="1344600"/>
          </a:xfrm>
          <a:prstGeom prst="upArrow">
            <a:avLst>
              <a:gd name="adj1" fmla="val 50000"/>
              <a:gd name="adj2" fmla="val 50000"/>
            </a:avLst>
          </a:prstGeom>
          <a:solidFill>
            <a:srgbClr val="EE82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4" name="Google Shape;424;g11e997c7467_0_686"/>
          <p:cNvPicPr preferRelativeResize="0"/>
          <p:nvPr/>
        </p:nvPicPr>
        <p:blipFill rotWithShape="1">
          <a:blip r:embed="rId6">
            <a:alphaModFix/>
          </a:blip>
          <a:srcRect r="16812" b="6515"/>
          <a:stretch/>
        </p:blipFill>
        <p:spPr>
          <a:xfrm flipH="1">
            <a:off x="5107400" y="3321050"/>
            <a:ext cx="840901" cy="847799"/>
          </a:xfrm>
          <a:prstGeom prst="rect">
            <a:avLst/>
          </a:prstGeom>
          <a:noFill/>
          <a:ln>
            <a:noFill/>
          </a:ln>
        </p:spPr>
      </p:pic>
      <p:sp>
        <p:nvSpPr>
          <p:cNvPr id="425" name="Google Shape;425;g11e997c7467_0_686"/>
          <p:cNvSpPr txBox="1"/>
          <p:nvPr/>
        </p:nvSpPr>
        <p:spPr>
          <a:xfrm>
            <a:off x="5772275" y="4273625"/>
            <a:ext cx="1131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EE827C"/>
                </a:solidFill>
                <a:latin typeface="Meiryo"/>
                <a:ea typeface="Meiryo"/>
                <a:cs typeface="Meiryo"/>
                <a:sym typeface="Meiryo"/>
              </a:rPr>
              <a:t>タップ</a:t>
            </a:r>
            <a:endParaRPr sz="1200" b="1" i="0" u="none" strike="noStrike" cap="none">
              <a:solidFill>
                <a:srgbClr val="EE827C"/>
              </a:solidFill>
              <a:latin typeface="Meiryo"/>
              <a:ea typeface="Meiryo"/>
              <a:cs typeface="Meiryo"/>
              <a:sym typeface="Meiryo"/>
            </a:endParaRPr>
          </a:p>
        </p:txBody>
      </p:sp>
      <p:sp>
        <p:nvSpPr>
          <p:cNvPr id="426" name="Google Shape;426;g11e997c7467_0_686"/>
          <p:cNvSpPr/>
          <p:nvPr/>
        </p:nvSpPr>
        <p:spPr>
          <a:xfrm>
            <a:off x="7422625"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「電子申請システム」のページが開かれるので、「送信完了」と表示されていることを確認します。手順は以上で終了です。</a:t>
            </a:r>
            <a:endParaRPr sz="1200" b="0" i="0" u="none" strike="noStrike" cap="none">
              <a:solidFill>
                <a:schemeClr val="dk2"/>
              </a:solidFill>
              <a:latin typeface="Meiryo"/>
              <a:ea typeface="Meiryo"/>
              <a:cs typeface="Meiryo"/>
              <a:sym typeface="Meiryo"/>
            </a:endParaRPr>
          </a:p>
        </p:txBody>
      </p:sp>
      <p:sp>
        <p:nvSpPr>
          <p:cNvPr id="427" name="Google Shape;427;g11e997c7467_0_686"/>
          <p:cNvSpPr/>
          <p:nvPr/>
        </p:nvSpPr>
        <p:spPr>
          <a:xfrm>
            <a:off x="74131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㉑</a:t>
            </a:r>
            <a:endParaRPr sz="4800" b="1" i="0" u="none" strike="noStrike" cap="none" dirty="0">
              <a:solidFill>
                <a:srgbClr val="007BBB"/>
              </a:solidFill>
              <a:latin typeface="Meiryo"/>
              <a:ea typeface="Meiryo"/>
              <a:cs typeface="Meiryo"/>
              <a:sym typeface="Meiryo"/>
            </a:endParaRPr>
          </a:p>
        </p:txBody>
      </p:sp>
      <p:pic>
        <p:nvPicPr>
          <p:cNvPr id="428" name="Google Shape;428;g11e997c7467_0_686"/>
          <p:cNvPicPr preferRelativeResize="0"/>
          <p:nvPr/>
        </p:nvPicPr>
        <p:blipFill rotWithShape="1">
          <a:blip r:embed="rId7">
            <a:alphaModFix/>
          </a:blip>
          <a:srcRect t="416" r="1458" b="426"/>
          <a:stretch/>
        </p:blipFill>
        <p:spPr>
          <a:xfrm>
            <a:off x="7772075" y="1989000"/>
            <a:ext cx="1370100" cy="2880000"/>
          </a:xfrm>
          <a:prstGeom prst="roundRect">
            <a:avLst>
              <a:gd name="adj" fmla="val 14045"/>
            </a:avLst>
          </a:prstGeom>
          <a:noFill/>
          <a:ln>
            <a:noFill/>
          </a:ln>
        </p:spPr>
      </p:pic>
      <p:sp>
        <p:nvSpPr>
          <p:cNvPr id="429" name="Google Shape;429;g11e997c7467_0_686"/>
          <p:cNvSpPr/>
          <p:nvPr/>
        </p:nvSpPr>
        <p:spPr>
          <a:xfrm>
            <a:off x="7848975" y="2837975"/>
            <a:ext cx="350100" cy="2178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g11e997c7467_0_686"/>
          <p:cNvSpPr/>
          <p:nvPr/>
        </p:nvSpPr>
        <p:spPr>
          <a:xfrm rot="5400000">
            <a:off x="237862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g11e997c7467_0_686"/>
          <p:cNvSpPr/>
          <p:nvPr/>
        </p:nvSpPr>
        <p:spPr>
          <a:xfrm rot="5400000">
            <a:off x="708742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g11e997c7467_0_686"/>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12</a:t>
            </a:fld>
            <a:endParaRPr/>
          </a:p>
        </p:txBody>
      </p:sp>
      <p:grpSp>
        <p:nvGrpSpPr>
          <p:cNvPr id="433" name="Google Shape;433;g11e997c7467_0_686"/>
          <p:cNvGrpSpPr/>
          <p:nvPr/>
        </p:nvGrpSpPr>
        <p:grpSpPr>
          <a:xfrm>
            <a:off x="709435" y="1988995"/>
            <a:ext cx="1364493" cy="2880088"/>
            <a:chOff x="6575905" y="-198800"/>
            <a:chExt cx="3315900" cy="6999000"/>
          </a:xfrm>
        </p:grpSpPr>
        <p:sp>
          <p:nvSpPr>
            <p:cNvPr id="434" name="Google Shape;434;g11e997c7467_0_686"/>
            <p:cNvSpPr/>
            <p:nvPr/>
          </p:nvSpPr>
          <p:spPr>
            <a:xfrm>
              <a:off x="6575905" y="-198800"/>
              <a:ext cx="3315900" cy="6999000"/>
            </a:xfrm>
            <a:prstGeom prst="roundRect">
              <a:avLst>
                <a:gd name="adj" fmla="val 13185"/>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5" name="Google Shape;435;g11e997c7467_0_686"/>
            <p:cNvPicPr preferRelativeResize="0"/>
            <p:nvPr/>
          </p:nvPicPr>
          <p:blipFill rotWithShape="1">
            <a:blip r:embed="rId8">
              <a:alphaModFix/>
            </a:blip>
            <a:srcRect/>
            <a:stretch/>
          </p:blipFill>
          <p:spPr>
            <a:xfrm>
              <a:off x="6644155" y="-128300"/>
              <a:ext cx="3179400" cy="6858000"/>
            </a:xfrm>
            <a:prstGeom prst="roundRect">
              <a:avLst>
                <a:gd name="adj" fmla="val 10999"/>
              </a:avLst>
            </a:prstGeom>
            <a:noFill/>
            <a:ln>
              <a:noFill/>
            </a:ln>
          </p:spPr>
        </p:pic>
      </p:grpSp>
      <p:sp>
        <p:nvSpPr>
          <p:cNvPr id="436" name="Google Shape;436;g11e997c7467_0_686"/>
          <p:cNvSpPr/>
          <p:nvPr/>
        </p:nvSpPr>
        <p:spPr>
          <a:xfrm rot="2700000">
            <a:off x="1125718" y="4327599"/>
            <a:ext cx="524815" cy="524815"/>
          </a:xfrm>
          <a:prstGeom prst="plus">
            <a:avLst>
              <a:gd name="adj" fmla="val 42593"/>
            </a:avLst>
          </a:prstGeom>
          <a:solidFill>
            <a:srgbClr val="EE82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g11e997c7467_0_686"/>
          <p:cNvSpPr txBox="1"/>
          <p:nvPr/>
        </p:nvSpPr>
        <p:spPr>
          <a:xfrm>
            <a:off x="942913" y="4067725"/>
            <a:ext cx="1131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EE827C"/>
                </a:solidFill>
                <a:latin typeface="Meiryo"/>
                <a:ea typeface="Meiryo"/>
                <a:cs typeface="Meiryo"/>
                <a:sym typeface="Meiryo"/>
              </a:rPr>
              <a:t>押さない！</a:t>
            </a:r>
            <a:endParaRPr sz="1200" b="1" i="0" u="none" strike="noStrike" cap="none">
              <a:solidFill>
                <a:srgbClr val="EE827C"/>
              </a:solidFill>
              <a:latin typeface="Meiryo"/>
              <a:ea typeface="Meiryo"/>
              <a:cs typeface="Meiryo"/>
              <a:sym typeface="Meiry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gf3bb6fad3e_0_37"/>
          <p:cNvSpPr txBox="1">
            <a:spLocks noGrp="1"/>
          </p:cNvSpPr>
          <p:nvPr>
            <p:ph type="title"/>
          </p:nvPr>
        </p:nvSpPr>
        <p:spPr>
          <a:xfrm>
            <a:off x="3047125" y="1994250"/>
            <a:ext cx="6319500" cy="20793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SzPts val="3600"/>
              <a:buNone/>
            </a:pPr>
            <a:r>
              <a:rPr lang="ja-JP" sz="4000"/>
              <a:t>PCとスマートフォンから</a:t>
            </a:r>
            <a:endParaRPr sz="4000"/>
          </a:p>
          <a:p>
            <a:pPr marL="0" lvl="0" indent="0" algn="l" rtl="0">
              <a:lnSpc>
                <a:spcPct val="100000"/>
              </a:lnSpc>
              <a:spcBef>
                <a:spcPts val="0"/>
              </a:spcBef>
              <a:spcAft>
                <a:spcPts val="0"/>
              </a:spcAft>
              <a:buSzPts val="3600"/>
              <a:buNone/>
            </a:pPr>
            <a:r>
              <a:rPr lang="ja-JP" sz="4000"/>
              <a:t>電子申請システムを利用</a:t>
            </a:r>
            <a:endParaRPr sz="4000"/>
          </a:p>
          <a:p>
            <a:pPr marL="0" lvl="0" indent="0" algn="l" rtl="0">
              <a:lnSpc>
                <a:spcPct val="100000"/>
              </a:lnSpc>
              <a:spcBef>
                <a:spcPts val="0"/>
              </a:spcBef>
              <a:spcAft>
                <a:spcPts val="0"/>
              </a:spcAft>
              <a:buSzPts val="3600"/>
              <a:buNone/>
            </a:pPr>
            <a:r>
              <a:rPr lang="ja-JP" sz="4000"/>
              <a:t>する場合</a:t>
            </a:r>
            <a:endParaRPr sz="4000"/>
          </a:p>
        </p:txBody>
      </p:sp>
      <p:sp>
        <p:nvSpPr>
          <p:cNvPr id="444" name="Google Shape;444;gf3bb6fad3e_0_37"/>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13</a:t>
            </a:fld>
            <a:endParaRPr/>
          </a:p>
        </p:txBody>
      </p:sp>
      <p:grpSp>
        <p:nvGrpSpPr>
          <p:cNvPr id="445" name="Google Shape;445;gf3bb6fad3e_0_37"/>
          <p:cNvGrpSpPr/>
          <p:nvPr/>
        </p:nvGrpSpPr>
        <p:grpSpPr>
          <a:xfrm>
            <a:off x="5859450" y="3845051"/>
            <a:ext cx="3442877" cy="2372575"/>
            <a:chOff x="5735625" y="3635501"/>
            <a:chExt cx="3442877" cy="2372575"/>
          </a:xfrm>
        </p:grpSpPr>
        <p:pic>
          <p:nvPicPr>
            <p:cNvPr id="446" name="Google Shape;446;gf3bb6fad3e_0_37"/>
            <p:cNvPicPr preferRelativeResize="0"/>
            <p:nvPr/>
          </p:nvPicPr>
          <p:blipFill rotWithShape="1">
            <a:blip r:embed="rId3">
              <a:alphaModFix/>
            </a:blip>
            <a:srcRect b="8113"/>
            <a:stretch/>
          </p:blipFill>
          <p:spPr>
            <a:xfrm>
              <a:off x="5735625" y="3635501"/>
              <a:ext cx="3442877" cy="2372575"/>
            </a:xfrm>
            <a:prstGeom prst="rect">
              <a:avLst/>
            </a:prstGeom>
            <a:noFill/>
            <a:ln>
              <a:noFill/>
            </a:ln>
          </p:spPr>
        </p:pic>
        <p:pic>
          <p:nvPicPr>
            <p:cNvPr id="447" name="Google Shape;447;gf3bb6fad3e_0_37"/>
            <p:cNvPicPr preferRelativeResize="0"/>
            <p:nvPr/>
          </p:nvPicPr>
          <p:blipFill rotWithShape="1">
            <a:blip r:embed="rId4">
              <a:alphaModFix/>
            </a:blip>
            <a:srcRect/>
            <a:stretch/>
          </p:blipFill>
          <p:spPr>
            <a:xfrm>
              <a:off x="6077764" y="4155346"/>
              <a:ext cx="2764559" cy="1554399"/>
            </a:xfrm>
            <a:prstGeom prst="rect">
              <a:avLst/>
            </a:prstGeom>
            <a:noFill/>
            <a:ln>
              <a:noFill/>
            </a:ln>
          </p:spPr>
        </p:pic>
      </p:grpSp>
      <p:sp>
        <p:nvSpPr>
          <p:cNvPr id="448" name="Google Shape;448;gf3bb6fad3e_0_37"/>
          <p:cNvSpPr txBox="1"/>
          <p:nvPr/>
        </p:nvSpPr>
        <p:spPr>
          <a:xfrm>
            <a:off x="533475" y="516450"/>
            <a:ext cx="1552500" cy="1841400"/>
          </a:xfrm>
          <a:prstGeom prst="rect">
            <a:avLst/>
          </a:prstGeom>
          <a:noFill/>
          <a:ln>
            <a:noFill/>
          </a:ln>
        </p:spPr>
        <p:txBody>
          <a:bodyPr spcFirstLastPara="1" wrap="square" lIns="18000" tIns="180000" rIns="180000" bIns="180000" anchor="t" anchorCtr="0">
            <a:spAutoFit/>
          </a:bodyPr>
          <a:lstStyle/>
          <a:p>
            <a:pPr marL="0" marR="0" lvl="0" indent="0" algn="l" rtl="0">
              <a:lnSpc>
                <a:spcPct val="100000"/>
              </a:lnSpc>
              <a:spcBef>
                <a:spcPts val="0"/>
              </a:spcBef>
              <a:spcAft>
                <a:spcPts val="0"/>
              </a:spcAft>
              <a:buClr>
                <a:srgbClr val="000000"/>
              </a:buClr>
              <a:buSzPts val="9600"/>
              <a:buFont typeface="Arial"/>
              <a:buNone/>
            </a:pPr>
            <a:r>
              <a:rPr lang="ja-JP" sz="9600" b="1" i="0" u="none" strike="noStrike" cap="none">
                <a:solidFill>
                  <a:srgbClr val="007BBB"/>
                </a:solidFill>
                <a:latin typeface="Arial"/>
                <a:ea typeface="Arial"/>
                <a:cs typeface="Arial"/>
                <a:sym typeface="Arial"/>
              </a:rPr>
              <a:t>②</a:t>
            </a:r>
            <a:endParaRPr sz="9600" b="1" i="0" u="none" strike="noStrike" cap="none">
              <a:solidFill>
                <a:srgbClr val="007BBB"/>
              </a:solidFill>
              <a:latin typeface="Arial"/>
              <a:ea typeface="Arial"/>
              <a:cs typeface="Arial"/>
              <a:sym typeface="Arial"/>
            </a:endParaRPr>
          </a:p>
        </p:txBody>
      </p:sp>
      <p:sp>
        <p:nvSpPr>
          <p:cNvPr id="449" name="Google Shape;449;gf3bb6fad3e_0_37"/>
          <p:cNvSpPr txBox="1"/>
          <p:nvPr/>
        </p:nvSpPr>
        <p:spPr>
          <a:xfrm>
            <a:off x="533475" y="516450"/>
            <a:ext cx="2200200" cy="1841400"/>
          </a:xfrm>
          <a:prstGeom prst="rect">
            <a:avLst/>
          </a:prstGeom>
          <a:noFill/>
          <a:ln>
            <a:noFill/>
          </a:ln>
        </p:spPr>
        <p:txBody>
          <a:bodyPr spcFirstLastPara="1" wrap="square" lIns="18000" tIns="180000" rIns="180000" bIns="180000" anchor="t" anchorCtr="0">
            <a:spAutoFit/>
          </a:bodyPr>
          <a:lstStyle/>
          <a:p>
            <a:pPr marL="0" marR="0" lvl="0" indent="0" algn="l" rtl="0">
              <a:lnSpc>
                <a:spcPct val="100000"/>
              </a:lnSpc>
              <a:spcBef>
                <a:spcPts val="0"/>
              </a:spcBef>
              <a:spcAft>
                <a:spcPts val="0"/>
              </a:spcAft>
              <a:buClr>
                <a:srgbClr val="000000"/>
              </a:buClr>
              <a:buSzPts val="9600"/>
              <a:buFont typeface="Arial"/>
              <a:buNone/>
            </a:pPr>
            <a:r>
              <a:rPr lang="ja-JP" sz="9600" b="0" i="0" u="none" strike="noStrike" cap="none">
                <a:solidFill>
                  <a:schemeClr val="lt1"/>
                </a:solidFill>
                <a:latin typeface="Meiryo"/>
                <a:ea typeface="Meiryo"/>
                <a:cs typeface="Meiryo"/>
                <a:sym typeface="Meiryo"/>
              </a:rPr>
              <a:t>02</a:t>
            </a:r>
            <a:endParaRPr sz="9600" b="0" i="0" u="none" strike="noStrike" cap="none">
              <a:solidFill>
                <a:schemeClr val="lt1"/>
              </a:solidFill>
              <a:latin typeface="Meiryo"/>
              <a:ea typeface="Meiryo"/>
              <a:cs typeface="Meiryo"/>
              <a:sym typeface="Meiryo"/>
            </a:endParaRPr>
          </a:p>
        </p:txBody>
      </p:sp>
      <p:pic>
        <p:nvPicPr>
          <p:cNvPr id="2" name="図 1"/>
          <p:cNvPicPr>
            <a:picLocks noChangeAspect="1"/>
          </p:cNvPicPr>
          <p:nvPr/>
        </p:nvPicPr>
        <p:blipFill>
          <a:blip r:embed="rId5"/>
          <a:stretch>
            <a:fillRect/>
          </a:stretch>
        </p:blipFill>
        <p:spPr>
          <a:xfrm>
            <a:off x="6380406" y="4560575"/>
            <a:ext cx="2397834" cy="130968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f3bb6fad3e_0_47"/>
          <p:cNvSpPr/>
          <p:nvPr/>
        </p:nvSpPr>
        <p:spPr>
          <a:xfrm>
            <a:off x="342000" y="1122950"/>
            <a:ext cx="4428000" cy="5098200"/>
          </a:xfrm>
          <a:prstGeom prst="roundRect">
            <a:avLst>
              <a:gd name="adj" fmla="val 2396"/>
            </a:avLst>
          </a:prstGeom>
          <a:solidFill>
            <a:srgbClr val="E5F6FF"/>
          </a:solidFill>
          <a:ln>
            <a:noFill/>
          </a:ln>
        </p:spPr>
        <p:txBody>
          <a:bodyPr spcFirstLastPara="1" wrap="square" lIns="144000" tIns="3888000" rIns="144000" bIns="0" anchor="t" anchorCtr="0">
            <a:noAutofit/>
          </a:bodyPr>
          <a:lstStyle/>
          <a:p>
            <a:pPr lvl="0">
              <a:buSzPts val="1200"/>
            </a:pPr>
            <a:r>
              <a:rPr lang="ja-JP" sz="1200" b="0" i="0" u="none" strike="noStrike" cap="none" dirty="0" smtClean="0">
                <a:solidFill>
                  <a:schemeClr val="dk2"/>
                </a:solidFill>
                <a:latin typeface="Meiryo"/>
                <a:ea typeface="Meiryo"/>
                <a:cs typeface="Meiryo"/>
                <a:sym typeface="Meiryo"/>
              </a:rPr>
              <a:t>PCから</a:t>
            </a:r>
            <a:r>
              <a:rPr lang="ja-JP" altLang="en-US" sz="1200" dirty="0" smtClean="0">
                <a:solidFill>
                  <a:schemeClr val="dk2"/>
                </a:solidFill>
                <a:latin typeface="Meiryo"/>
                <a:ea typeface="Meiryo"/>
                <a:cs typeface="Meiryo"/>
                <a:sym typeface="Meiryo"/>
              </a:rPr>
              <a:t>電子</a:t>
            </a:r>
            <a:r>
              <a:rPr lang="ja-JP" altLang="en-US" sz="1200" dirty="0">
                <a:solidFill>
                  <a:schemeClr val="dk2"/>
                </a:solidFill>
                <a:latin typeface="Meiryo"/>
                <a:ea typeface="Meiryo"/>
                <a:cs typeface="Meiryo"/>
                <a:sym typeface="Meiryo"/>
              </a:rPr>
              <a:t>申請システム（</a:t>
            </a:r>
            <a:r>
              <a:rPr lang="en-US" altLang="ja-JP" sz="1200" dirty="0" err="1">
                <a:solidFill>
                  <a:schemeClr val="dk2"/>
                </a:solidFill>
                <a:latin typeface="Meiryo"/>
                <a:ea typeface="Meiryo"/>
                <a:cs typeface="Meiryo"/>
                <a:sym typeface="Meiryo"/>
              </a:rPr>
              <a:t>LoGo</a:t>
            </a:r>
            <a:r>
              <a:rPr lang="ja-JP" altLang="en-US" sz="1200" dirty="0">
                <a:solidFill>
                  <a:schemeClr val="dk2"/>
                </a:solidFill>
                <a:latin typeface="Meiryo"/>
                <a:ea typeface="Meiryo"/>
                <a:cs typeface="Meiryo"/>
                <a:sym typeface="Meiryo"/>
              </a:rPr>
              <a:t>フォーム）へアクセスし、確認項目をチェックをしてから、「申請へ進む」をタップします。</a:t>
            </a:r>
            <a:endParaRPr lang="ja-JP" altLang="en-US" sz="1200" dirty="0">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p:txBody>
      </p:sp>
      <p:sp>
        <p:nvSpPr>
          <p:cNvPr id="456" name="Google Shape;456;gf3bb6fad3e_0_47"/>
          <p:cNvSpPr/>
          <p:nvPr/>
        </p:nvSpPr>
        <p:spPr>
          <a:xfrm>
            <a:off x="5067350" y="1122950"/>
            <a:ext cx="4426200" cy="5094600"/>
          </a:xfrm>
          <a:prstGeom prst="roundRect">
            <a:avLst>
              <a:gd name="adj" fmla="val 2396"/>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「xIDアプリで認証」画面が表示されます。xIDで使用中のメールアドレスを入力し、「次に進む」を押します。</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すでにメールアドレスが表示されている場合は使用中のメールアドレスを選択します。</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p:txBody>
      </p:sp>
      <p:sp>
        <p:nvSpPr>
          <p:cNvPr id="457" name="Google Shape;457;gf3bb6fad3e_0_47"/>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Autofit/>
          </a:bodyPr>
          <a:lstStyle/>
          <a:p>
            <a:pPr marL="0" lvl="0" indent="0" algn="l" rtl="0">
              <a:lnSpc>
                <a:spcPct val="100000"/>
              </a:lnSpc>
              <a:spcBef>
                <a:spcPts val="0"/>
              </a:spcBef>
              <a:spcAft>
                <a:spcPts val="0"/>
              </a:spcAft>
              <a:buSzPts val="990"/>
              <a:buNone/>
            </a:pPr>
            <a:r>
              <a:rPr lang="ja-JP" sz="3000"/>
              <a:t>01.電子申請システム(LoGoフォーム)へアクセス</a:t>
            </a:r>
            <a:endParaRPr sz="3000"/>
          </a:p>
        </p:txBody>
      </p:sp>
      <p:sp>
        <p:nvSpPr>
          <p:cNvPr id="458" name="Google Shape;458;gf3bb6fad3e_0_47"/>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14</a:t>
            </a:fld>
            <a:endParaRPr/>
          </a:p>
        </p:txBody>
      </p:sp>
      <p:sp>
        <p:nvSpPr>
          <p:cNvPr id="459" name="Google Shape;459;gf3bb6fad3e_0_47"/>
          <p:cNvSpPr/>
          <p:nvPr/>
        </p:nvSpPr>
        <p:spPr>
          <a:xfrm>
            <a:off x="351600" y="1239475"/>
            <a:ext cx="44262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①</a:t>
            </a:r>
            <a:endParaRPr sz="4800" b="1" i="0" u="none" strike="noStrike" cap="none">
              <a:solidFill>
                <a:srgbClr val="007BBB"/>
              </a:solidFill>
              <a:latin typeface="Meiryo"/>
              <a:ea typeface="Meiryo"/>
              <a:cs typeface="Meiryo"/>
              <a:sym typeface="Meiryo"/>
            </a:endParaRPr>
          </a:p>
        </p:txBody>
      </p:sp>
      <p:sp>
        <p:nvSpPr>
          <p:cNvPr id="460" name="Google Shape;460;gf3bb6fad3e_0_47"/>
          <p:cNvSpPr/>
          <p:nvPr/>
        </p:nvSpPr>
        <p:spPr>
          <a:xfrm>
            <a:off x="5067525" y="1239475"/>
            <a:ext cx="44262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②</a:t>
            </a:r>
            <a:endParaRPr sz="4800" b="1" i="0" u="none" strike="noStrike" cap="none">
              <a:solidFill>
                <a:srgbClr val="007BBB"/>
              </a:solidFill>
              <a:latin typeface="Meiryo"/>
              <a:ea typeface="Meiryo"/>
              <a:cs typeface="Meiryo"/>
              <a:sym typeface="Meiryo"/>
            </a:endParaRPr>
          </a:p>
        </p:txBody>
      </p:sp>
      <p:sp>
        <p:nvSpPr>
          <p:cNvPr id="461" name="Google Shape;461;gf3bb6fad3e_0_47"/>
          <p:cNvSpPr/>
          <p:nvPr/>
        </p:nvSpPr>
        <p:spPr>
          <a:xfrm rot="5400000">
            <a:off x="47082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6" name="Google Shape;466;gf3bb6fad3e_0_47"/>
          <p:cNvPicPr preferRelativeResize="0"/>
          <p:nvPr/>
        </p:nvPicPr>
        <p:blipFill rotWithShape="1">
          <a:blip r:embed="rId3">
            <a:alphaModFix/>
          </a:blip>
          <a:srcRect l="5484" r="5484"/>
          <a:stretch/>
        </p:blipFill>
        <p:spPr>
          <a:xfrm>
            <a:off x="5569720" y="2000525"/>
            <a:ext cx="3418819" cy="2880000"/>
          </a:xfrm>
          <a:prstGeom prst="rect">
            <a:avLst/>
          </a:prstGeom>
          <a:noFill/>
          <a:ln>
            <a:noFill/>
          </a:ln>
        </p:spPr>
      </p:pic>
      <p:sp>
        <p:nvSpPr>
          <p:cNvPr id="467" name="Google Shape;467;gf3bb6fad3e_0_47"/>
          <p:cNvSpPr/>
          <p:nvPr/>
        </p:nvSpPr>
        <p:spPr>
          <a:xfrm>
            <a:off x="6621225" y="3097100"/>
            <a:ext cx="1256100" cy="2709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gf3bb6fad3e_0_47"/>
          <p:cNvSpPr/>
          <p:nvPr/>
        </p:nvSpPr>
        <p:spPr>
          <a:xfrm>
            <a:off x="6580425" y="3792425"/>
            <a:ext cx="1392000" cy="2709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図 1"/>
          <p:cNvPicPr>
            <a:picLocks noChangeAspect="1"/>
          </p:cNvPicPr>
          <p:nvPr/>
        </p:nvPicPr>
        <p:blipFill>
          <a:blip r:embed="rId4"/>
          <a:stretch>
            <a:fillRect/>
          </a:stretch>
        </p:blipFill>
        <p:spPr>
          <a:xfrm>
            <a:off x="1002887" y="1960225"/>
            <a:ext cx="3417033" cy="2062800"/>
          </a:xfrm>
          <a:prstGeom prst="rect">
            <a:avLst/>
          </a:prstGeom>
        </p:spPr>
      </p:pic>
      <p:pic>
        <p:nvPicPr>
          <p:cNvPr id="464" name="Google Shape;464;gf3bb6fad3e_0_47"/>
          <p:cNvPicPr preferRelativeResize="0"/>
          <p:nvPr/>
        </p:nvPicPr>
        <p:blipFill rotWithShape="1">
          <a:blip r:embed="rId5">
            <a:alphaModFix/>
          </a:blip>
          <a:srcRect/>
          <a:stretch/>
        </p:blipFill>
        <p:spPr>
          <a:xfrm>
            <a:off x="499600" y="3749220"/>
            <a:ext cx="1508413" cy="1131299"/>
          </a:xfrm>
          <a:prstGeom prst="rect">
            <a:avLst/>
          </a:prstGeom>
          <a:noFill/>
          <a:ln>
            <a:noFill/>
          </a:ln>
        </p:spPr>
      </p:pic>
      <p:sp>
        <p:nvSpPr>
          <p:cNvPr id="463" name="Google Shape;463;gf3bb6fad3e_0_47"/>
          <p:cNvSpPr/>
          <p:nvPr/>
        </p:nvSpPr>
        <p:spPr>
          <a:xfrm>
            <a:off x="2430453" y="3791132"/>
            <a:ext cx="561900" cy="1674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5" name="Google Shape;465;gf3bb6fad3e_0_47"/>
          <p:cNvPicPr preferRelativeResize="0"/>
          <p:nvPr/>
        </p:nvPicPr>
        <p:blipFill rotWithShape="1">
          <a:blip r:embed="rId6">
            <a:alphaModFix/>
          </a:blip>
          <a:srcRect/>
          <a:stretch/>
        </p:blipFill>
        <p:spPr>
          <a:xfrm>
            <a:off x="649500" y="3976975"/>
            <a:ext cx="1211225" cy="681024"/>
          </a:xfrm>
          <a:prstGeom prst="rect">
            <a:avLst/>
          </a:prstGeom>
          <a:noFill/>
          <a:ln>
            <a:noFill/>
          </a:ln>
        </p:spPr>
      </p:pic>
      <p:sp>
        <p:nvSpPr>
          <p:cNvPr id="17" name="Google Shape;463;gf3bb6fad3e_0_47"/>
          <p:cNvSpPr/>
          <p:nvPr/>
        </p:nvSpPr>
        <p:spPr>
          <a:xfrm>
            <a:off x="1040823" y="3153337"/>
            <a:ext cx="198698" cy="606044"/>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 name="図 17"/>
          <p:cNvPicPr>
            <a:picLocks noChangeAspect="1"/>
          </p:cNvPicPr>
          <p:nvPr/>
        </p:nvPicPr>
        <p:blipFill>
          <a:blip r:embed="rId7"/>
          <a:stretch>
            <a:fillRect/>
          </a:stretch>
        </p:blipFill>
        <p:spPr>
          <a:xfrm>
            <a:off x="718987" y="4057229"/>
            <a:ext cx="1054567" cy="576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f3bb6fad3e_0_64"/>
          <p:cNvSpPr/>
          <p:nvPr/>
        </p:nvSpPr>
        <p:spPr>
          <a:xfrm>
            <a:off x="352425"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JP" sz="1200" b="0" i="0" u="none" strike="noStrike" cap="none">
                <a:solidFill>
                  <a:schemeClr val="dk2"/>
                </a:solidFill>
                <a:latin typeface="Meiryo"/>
                <a:ea typeface="Meiryo"/>
                <a:cs typeface="Meiryo"/>
                <a:sym typeface="Meiryo"/>
              </a:rPr>
              <a:t>スマートフォンで「xIDアプリ」を起動します。</a:t>
            </a:r>
            <a:endParaRPr sz="1200" b="0" i="0" u="none" strike="noStrike" cap="none">
              <a:solidFill>
                <a:schemeClr val="dk2"/>
              </a:solidFill>
              <a:latin typeface="Meiryo"/>
              <a:ea typeface="Meiryo"/>
              <a:cs typeface="Meiryo"/>
              <a:sym typeface="Meiryo"/>
            </a:endParaRPr>
          </a:p>
        </p:txBody>
      </p:sp>
      <p:sp>
        <p:nvSpPr>
          <p:cNvPr id="475" name="Google Shape;475;gf3bb6fad3e_0_64"/>
          <p:cNvSpPr/>
          <p:nvPr/>
        </p:nvSpPr>
        <p:spPr>
          <a:xfrm>
            <a:off x="2711438"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JP" sz="1200" b="0" i="0" u="none" strike="noStrike" cap="none">
                <a:solidFill>
                  <a:schemeClr val="dk2"/>
                </a:solidFill>
                <a:latin typeface="Meiryo"/>
                <a:ea typeface="Meiryo"/>
                <a:cs typeface="Meiryo"/>
                <a:sym typeface="Meiryo"/>
              </a:rPr>
              <a:t>PCに確認コードが表示されるので、スマートフォンの「認証リクエスト」画面でPCに表示された数字と同じものをタップします。</a:t>
            </a:r>
            <a:endParaRPr sz="1200" b="0" i="0" u="none" strike="noStrike" cap="none">
              <a:solidFill>
                <a:schemeClr val="dk2"/>
              </a:solidFill>
              <a:latin typeface="Meiryo"/>
              <a:ea typeface="Meiryo"/>
              <a:cs typeface="Meiryo"/>
              <a:sym typeface="Meiryo"/>
            </a:endParaRPr>
          </a:p>
        </p:txBody>
      </p:sp>
      <p:sp>
        <p:nvSpPr>
          <p:cNvPr id="476" name="Google Shape;476;gf3bb6fad3e_0_64"/>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15</a:t>
            </a:fld>
            <a:endParaRPr/>
          </a:p>
        </p:txBody>
      </p:sp>
      <p:sp>
        <p:nvSpPr>
          <p:cNvPr id="477" name="Google Shape;477;gf3bb6fad3e_0_64"/>
          <p:cNvSpPr/>
          <p:nvPr/>
        </p:nvSpPr>
        <p:spPr>
          <a:xfrm>
            <a:off x="5070450" y="1122950"/>
            <a:ext cx="2088000" cy="5094600"/>
          </a:xfrm>
          <a:prstGeom prst="roundRect">
            <a:avLst>
              <a:gd name="adj" fmla="val 6635"/>
            </a:avLst>
          </a:prstGeom>
          <a:solidFill>
            <a:srgbClr val="E5F6FF"/>
          </a:solidFill>
          <a:ln>
            <a:noFill/>
          </a:ln>
        </p:spPr>
        <p:txBody>
          <a:bodyPr spcFirstLastPara="1" wrap="square" lIns="72000" tIns="3888000" rIns="72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正しく認証されるとスマートフォンに「PINの入力」画面が表示されます。PINコードを入力する、もしくは生体認証を使って本人認証を行います。</a:t>
            </a:r>
            <a:endParaRPr sz="1200" b="0" i="0" u="none" strike="noStrike" cap="none">
              <a:solidFill>
                <a:schemeClr val="dk2"/>
              </a:solidFill>
              <a:latin typeface="Meiryo"/>
              <a:ea typeface="Meiryo"/>
              <a:cs typeface="Meiryo"/>
              <a:sym typeface="Meiryo"/>
            </a:endParaRPr>
          </a:p>
        </p:txBody>
      </p:sp>
      <p:sp>
        <p:nvSpPr>
          <p:cNvPr id="478" name="Google Shape;478;gf3bb6fad3e_0_64"/>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③</a:t>
            </a:r>
            <a:endParaRPr sz="4800" b="1" i="0" u="none" strike="noStrike" cap="none">
              <a:solidFill>
                <a:srgbClr val="007BBB"/>
              </a:solidFill>
              <a:latin typeface="Meiryo"/>
              <a:ea typeface="Meiryo"/>
              <a:cs typeface="Meiryo"/>
              <a:sym typeface="Meiryo"/>
            </a:endParaRPr>
          </a:p>
        </p:txBody>
      </p:sp>
      <p:sp>
        <p:nvSpPr>
          <p:cNvPr id="479" name="Google Shape;479;gf3bb6fad3e_0_64"/>
          <p:cNvSpPr/>
          <p:nvPr/>
        </p:nvSpPr>
        <p:spPr>
          <a:xfrm>
            <a:off x="270855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④</a:t>
            </a:r>
            <a:endParaRPr sz="4800" b="1" i="0" u="none" strike="noStrike" cap="none">
              <a:solidFill>
                <a:srgbClr val="007BBB"/>
              </a:solidFill>
              <a:latin typeface="Meiryo"/>
              <a:ea typeface="Meiryo"/>
              <a:cs typeface="Meiryo"/>
              <a:sym typeface="Meiryo"/>
            </a:endParaRPr>
          </a:p>
        </p:txBody>
      </p:sp>
      <p:sp>
        <p:nvSpPr>
          <p:cNvPr id="480" name="Google Shape;480;gf3bb6fad3e_0_64"/>
          <p:cNvSpPr/>
          <p:nvPr/>
        </p:nvSpPr>
        <p:spPr>
          <a:xfrm rot="5400000">
            <a:off x="237862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gf3bb6fad3e_0_64"/>
          <p:cNvSpPr/>
          <p:nvPr/>
        </p:nvSpPr>
        <p:spPr>
          <a:xfrm>
            <a:off x="506460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⑤</a:t>
            </a:r>
            <a:endParaRPr sz="4800" b="1" i="0" u="none" strike="noStrike" cap="none">
              <a:solidFill>
                <a:srgbClr val="007BBB"/>
              </a:solidFill>
              <a:latin typeface="Meiryo"/>
              <a:ea typeface="Meiryo"/>
              <a:cs typeface="Meiryo"/>
              <a:sym typeface="Meiryo"/>
            </a:endParaRPr>
          </a:p>
        </p:txBody>
      </p:sp>
      <p:sp>
        <p:nvSpPr>
          <p:cNvPr id="482" name="Google Shape;482;gf3bb6fad3e_0_64"/>
          <p:cNvSpPr/>
          <p:nvPr/>
        </p:nvSpPr>
        <p:spPr>
          <a:xfrm rot="5400000">
            <a:off x="47347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gf3bb6fad3e_0_64"/>
          <p:cNvSpPr/>
          <p:nvPr/>
        </p:nvSpPr>
        <p:spPr>
          <a:xfrm rot="5400000">
            <a:off x="709077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4" name="Google Shape;484;gf3bb6fad3e_0_64"/>
          <p:cNvPicPr preferRelativeResize="0"/>
          <p:nvPr/>
        </p:nvPicPr>
        <p:blipFill rotWithShape="1">
          <a:blip r:embed="rId3">
            <a:alphaModFix/>
          </a:blip>
          <a:srcRect/>
          <a:stretch/>
        </p:blipFill>
        <p:spPr>
          <a:xfrm>
            <a:off x="664942" y="1980033"/>
            <a:ext cx="1442100" cy="2880000"/>
          </a:xfrm>
          <a:prstGeom prst="roundRect">
            <a:avLst>
              <a:gd name="adj" fmla="val 14436"/>
            </a:avLst>
          </a:prstGeom>
          <a:noFill/>
          <a:ln>
            <a:noFill/>
          </a:ln>
        </p:spPr>
      </p:pic>
      <p:sp>
        <p:nvSpPr>
          <p:cNvPr id="485" name="Google Shape;485;gf3bb6fad3e_0_64"/>
          <p:cNvSpPr txBox="1">
            <a:spLocks noGrp="1"/>
          </p:cNvSpPr>
          <p:nvPr>
            <p:ph type="title"/>
          </p:nvPr>
        </p:nvSpPr>
        <p:spPr>
          <a:xfrm>
            <a:off x="499600" y="221900"/>
            <a:ext cx="9230700" cy="763500"/>
          </a:xfrm>
          <a:prstGeom prst="rect">
            <a:avLst/>
          </a:prstGeom>
          <a:noFill/>
          <a:ln>
            <a:noFill/>
          </a:ln>
        </p:spPr>
        <p:txBody>
          <a:bodyPr spcFirstLastPara="1" wrap="square" lIns="91425" tIns="91425" rIns="0" bIns="91425" anchor="t" anchorCtr="0">
            <a:noAutofit/>
          </a:bodyPr>
          <a:lstStyle/>
          <a:p>
            <a:pPr marL="0" lvl="0" indent="0" algn="l" rtl="0">
              <a:lnSpc>
                <a:spcPct val="100000"/>
              </a:lnSpc>
              <a:spcBef>
                <a:spcPts val="0"/>
              </a:spcBef>
              <a:spcAft>
                <a:spcPts val="0"/>
              </a:spcAft>
              <a:buSzPts val="990"/>
              <a:buNone/>
            </a:pPr>
            <a:r>
              <a:rPr lang="ja-JP" sz="2700"/>
              <a:t>02.「xIDのアプリ」を利用して本人確認(xID認証)を実施</a:t>
            </a:r>
            <a:endParaRPr sz="2700"/>
          </a:p>
        </p:txBody>
      </p:sp>
      <p:grpSp>
        <p:nvGrpSpPr>
          <p:cNvPr id="486" name="Google Shape;486;gf3bb6fad3e_0_64"/>
          <p:cNvGrpSpPr/>
          <p:nvPr/>
        </p:nvGrpSpPr>
        <p:grpSpPr>
          <a:xfrm>
            <a:off x="3352235" y="3133025"/>
            <a:ext cx="806405" cy="1656000"/>
            <a:chOff x="3404888" y="2097675"/>
            <a:chExt cx="701100" cy="1440000"/>
          </a:xfrm>
        </p:grpSpPr>
        <p:pic>
          <p:nvPicPr>
            <p:cNvPr id="487" name="Google Shape;487;gf3bb6fad3e_0_64"/>
            <p:cNvPicPr preferRelativeResize="0"/>
            <p:nvPr/>
          </p:nvPicPr>
          <p:blipFill rotWithShape="1">
            <a:blip r:embed="rId4">
              <a:alphaModFix/>
            </a:blip>
            <a:srcRect l="4327" t="4308" r="72628" b="6107"/>
            <a:stretch/>
          </p:blipFill>
          <p:spPr>
            <a:xfrm>
              <a:off x="3404888" y="2097675"/>
              <a:ext cx="701100" cy="1440000"/>
            </a:xfrm>
            <a:prstGeom prst="roundRect">
              <a:avLst>
                <a:gd name="adj" fmla="val 14187"/>
              </a:avLst>
            </a:prstGeom>
            <a:noFill/>
            <a:ln>
              <a:noFill/>
            </a:ln>
          </p:spPr>
        </p:pic>
        <p:sp>
          <p:nvSpPr>
            <p:cNvPr id="488" name="Google Shape;488;gf3bb6fad3e_0_64"/>
            <p:cNvSpPr/>
            <p:nvPr/>
          </p:nvSpPr>
          <p:spPr>
            <a:xfrm>
              <a:off x="3438275" y="2969900"/>
              <a:ext cx="638700" cy="2049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9" name="Google Shape;489;gf3bb6fad3e_0_64"/>
          <p:cNvGrpSpPr/>
          <p:nvPr/>
        </p:nvGrpSpPr>
        <p:grpSpPr>
          <a:xfrm>
            <a:off x="2839550" y="1989000"/>
            <a:ext cx="1854828" cy="1144024"/>
            <a:chOff x="2839550" y="3777375"/>
            <a:chExt cx="1854828" cy="1144024"/>
          </a:xfrm>
        </p:grpSpPr>
        <p:pic>
          <p:nvPicPr>
            <p:cNvPr id="490" name="Google Shape;490;gf3bb6fad3e_0_64"/>
            <p:cNvPicPr preferRelativeResize="0"/>
            <p:nvPr/>
          </p:nvPicPr>
          <p:blipFill rotWithShape="1">
            <a:blip r:embed="rId5">
              <a:alphaModFix/>
            </a:blip>
            <a:srcRect t="17763"/>
            <a:stretch/>
          </p:blipFill>
          <p:spPr>
            <a:xfrm>
              <a:off x="2839550" y="3777375"/>
              <a:ext cx="1854828" cy="1144024"/>
            </a:xfrm>
            <a:prstGeom prst="rect">
              <a:avLst/>
            </a:prstGeom>
            <a:noFill/>
            <a:ln>
              <a:noFill/>
            </a:ln>
          </p:spPr>
        </p:pic>
        <p:pic>
          <p:nvPicPr>
            <p:cNvPr id="491" name="Google Shape;491;gf3bb6fad3e_0_64"/>
            <p:cNvPicPr preferRelativeResize="0"/>
            <p:nvPr/>
          </p:nvPicPr>
          <p:blipFill rotWithShape="1">
            <a:blip r:embed="rId4">
              <a:alphaModFix/>
            </a:blip>
            <a:srcRect l="28609" t="18123" r="5225" b="10628"/>
            <a:stretch/>
          </p:blipFill>
          <p:spPr>
            <a:xfrm>
              <a:off x="3018475" y="3801700"/>
              <a:ext cx="1496151" cy="850751"/>
            </a:xfrm>
            <a:prstGeom prst="rect">
              <a:avLst/>
            </a:prstGeom>
            <a:noFill/>
            <a:ln>
              <a:noFill/>
            </a:ln>
          </p:spPr>
        </p:pic>
        <p:sp>
          <p:nvSpPr>
            <p:cNvPr id="492" name="Google Shape;492;gf3bb6fad3e_0_64"/>
            <p:cNvSpPr/>
            <p:nvPr/>
          </p:nvSpPr>
          <p:spPr>
            <a:xfrm>
              <a:off x="3585925" y="4174800"/>
              <a:ext cx="378900" cy="2049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93" name="Google Shape;493;gf3bb6fad3e_0_64"/>
          <p:cNvGrpSpPr/>
          <p:nvPr/>
        </p:nvGrpSpPr>
        <p:grpSpPr>
          <a:xfrm>
            <a:off x="5311388" y="1989000"/>
            <a:ext cx="1606143" cy="2880000"/>
            <a:chOff x="3000275" y="1989000"/>
            <a:chExt cx="1606143" cy="2880000"/>
          </a:xfrm>
        </p:grpSpPr>
        <p:pic>
          <p:nvPicPr>
            <p:cNvPr id="494" name="Google Shape;494;gf3bb6fad3e_0_64"/>
            <p:cNvPicPr preferRelativeResize="0"/>
            <p:nvPr/>
          </p:nvPicPr>
          <p:blipFill rotWithShape="1">
            <a:blip r:embed="rId6">
              <a:alphaModFix/>
            </a:blip>
            <a:srcRect l="9" t="537" r="1902"/>
            <a:stretch/>
          </p:blipFill>
          <p:spPr>
            <a:xfrm>
              <a:off x="3000275" y="1989000"/>
              <a:ext cx="903000" cy="1800000"/>
            </a:xfrm>
            <a:prstGeom prst="roundRect">
              <a:avLst>
                <a:gd name="adj" fmla="val 11156"/>
              </a:avLst>
            </a:prstGeom>
            <a:noFill/>
            <a:ln>
              <a:noFill/>
            </a:ln>
          </p:spPr>
        </p:pic>
        <p:grpSp>
          <p:nvGrpSpPr>
            <p:cNvPr id="495" name="Google Shape;495;gf3bb6fad3e_0_64"/>
            <p:cNvGrpSpPr/>
            <p:nvPr/>
          </p:nvGrpSpPr>
          <p:grpSpPr>
            <a:xfrm>
              <a:off x="3724374" y="3069000"/>
              <a:ext cx="882044" cy="1800000"/>
              <a:chOff x="5427750" y="1989000"/>
              <a:chExt cx="1412400" cy="2880000"/>
            </a:xfrm>
          </p:grpSpPr>
          <p:pic>
            <p:nvPicPr>
              <p:cNvPr id="496" name="Google Shape;496;gf3bb6fad3e_0_64"/>
              <p:cNvPicPr preferRelativeResize="0"/>
              <p:nvPr/>
            </p:nvPicPr>
            <p:blipFill rotWithShape="1">
              <a:blip r:embed="rId7">
                <a:alphaModFix/>
              </a:blip>
              <a:srcRect l="1455" r="1532"/>
              <a:stretch/>
            </p:blipFill>
            <p:spPr>
              <a:xfrm>
                <a:off x="5427750" y="1989000"/>
                <a:ext cx="1412400" cy="2880000"/>
              </a:xfrm>
              <a:prstGeom prst="roundRect">
                <a:avLst>
                  <a:gd name="adj" fmla="val 14847"/>
                </a:avLst>
              </a:prstGeom>
              <a:noFill/>
              <a:ln>
                <a:noFill/>
              </a:ln>
            </p:spPr>
          </p:pic>
          <p:sp>
            <p:nvSpPr>
              <p:cNvPr id="497" name="Google Shape;497;gf3bb6fad3e_0_64"/>
              <p:cNvSpPr/>
              <p:nvPr/>
            </p:nvSpPr>
            <p:spPr>
              <a:xfrm>
                <a:off x="5709000" y="3469400"/>
                <a:ext cx="876300" cy="3651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98" name="Google Shape;498;gf3bb6fad3e_0_64"/>
          <p:cNvGrpSpPr/>
          <p:nvPr/>
        </p:nvGrpSpPr>
        <p:grpSpPr>
          <a:xfrm>
            <a:off x="7429450" y="1122950"/>
            <a:ext cx="2093850" cy="5094600"/>
            <a:chOff x="7429450" y="1122950"/>
            <a:chExt cx="2093850" cy="5094600"/>
          </a:xfrm>
        </p:grpSpPr>
        <p:sp>
          <p:nvSpPr>
            <p:cNvPr id="499" name="Google Shape;499;gf3bb6fad3e_0_64"/>
            <p:cNvSpPr/>
            <p:nvPr/>
          </p:nvSpPr>
          <p:spPr>
            <a:xfrm>
              <a:off x="7435300"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正しく認証されるとこのような画面が表示されます。スマートフォンを操作せず、そのまま次の手順に進みます。</a:t>
              </a:r>
              <a:endParaRPr sz="1200" b="0" i="0" u="none" strike="noStrike" cap="none">
                <a:solidFill>
                  <a:schemeClr val="dk2"/>
                </a:solidFill>
                <a:latin typeface="Meiryo"/>
                <a:ea typeface="Meiryo"/>
                <a:cs typeface="Meiryo"/>
                <a:sym typeface="Meiryo"/>
              </a:endParaRPr>
            </a:p>
          </p:txBody>
        </p:sp>
        <p:sp>
          <p:nvSpPr>
            <p:cNvPr id="500" name="Google Shape;500;gf3bb6fad3e_0_64"/>
            <p:cNvSpPr/>
            <p:nvPr/>
          </p:nvSpPr>
          <p:spPr>
            <a:xfrm>
              <a:off x="742945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⑥</a:t>
              </a:r>
              <a:endParaRPr sz="4800" b="1" i="0" u="none" strike="noStrike" cap="none">
                <a:solidFill>
                  <a:srgbClr val="007BBB"/>
                </a:solidFill>
                <a:latin typeface="Meiryo"/>
                <a:ea typeface="Meiryo"/>
                <a:cs typeface="Meiryo"/>
                <a:sym typeface="Meiryo"/>
              </a:endParaRPr>
            </a:p>
          </p:txBody>
        </p:sp>
        <p:pic>
          <p:nvPicPr>
            <p:cNvPr id="501" name="Google Shape;501;gf3bb6fad3e_0_64"/>
            <p:cNvPicPr preferRelativeResize="0"/>
            <p:nvPr/>
          </p:nvPicPr>
          <p:blipFill rotWithShape="1">
            <a:blip r:embed="rId8">
              <a:alphaModFix/>
            </a:blip>
            <a:srcRect t="527"/>
            <a:stretch/>
          </p:blipFill>
          <p:spPr>
            <a:xfrm>
              <a:off x="7791713" y="1989000"/>
              <a:ext cx="1375200" cy="2880000"/>
            </a:xfrm>
            <a:prstGeom prst="roundRect">
              <a:avLst>
                <a:gd name="adj" fmla="val 14243"/>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gf3bb6fad3e_0_91"/>
          <p:cNvSpPr/>
          <p:nvPr/>
        </p:nvSpPr>
        <p:spPr>
          <a:xfrm>
            <a:off x="352425"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PCで電子申請システムの入力フォームが表示されます。申請内容を入力し、「確認画面へ進む」を押します。</a:t>
            </a:r>
            <a:endParaRPr sz="1200" b="0" i="0" u="none" strike="noStrike" cap="none">
              <a:solidFill>
                <a:schemeClr val="dk2"/>
              </a:solidFill>
              <a:latin typeface="Meiryo"/>
              <a:ea typeface="Meiryo"/>
              <a:cs typeface="Meiryo"/>
              <a:sym typeface="Meiryo"/>
            </a:endParaRPr>
          </a:p>
        </p:txBody>
      </p:sp>
      <p:sp>
        <p:nvSpPr>
          <p:cNvPr id="508" name="Google Shape;508;gf3bb6fad3e_0_91"/>
          <p:cNvSpPr/>
          <p:nvPr/>
        </p:nvSpPr>
        <p:spPr>
          <a:xfrm>
            <a:off x="2711438"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Arial"/>
                <a:ea typeface="Arial"/>
                <a:cs typeface="Arial"/>
                <a:sym typeface="Arial"/>
              </a:rPr>
              <a:t>入力内容の確認画面が表示されるので、入力内容に問題がないかを確認します。確認が完了したら、「送信」を押します。</a:t>
            </a:r>
            <a:endParaRPr sz="1200" b="0" i="0" u="none" strike="noStrike" cap="none">
              <a:solidFill>
                <a:schemeClr val="dk2"/>
              </a:solidFill>
              <a:latin typeface="Arial"/>
              <a:ea typeface="Arial"/>
              <a:cs typeface="Arial"/>
              <a:sym typeface="Arial"/>
            </a:endParaRPr>
          </a:p>
        </p:txBody>
      </p:sp>
      <p:sp>
        <p:nvSpPr>
          <p:cNvPr id="509" name="Google Shape;509;gf3bb6fad3e_0_91"/>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16</a:t>
            </a:fld>
            <a:endParaRPr/>
          </a:p>
        </p:txBody>
      </p:sp>
      <p:sp>
        <p:nvSpPr>
          <p:cNvPr id="510" name="Google Shape;510;gf3bb6fad3e_0_91"/>
          <p:cNvSpPr/>
          <p:nvPr/>
        </p:nvSpPr>
        <p:spPr>
          <a:xfrm>
            <a:off x="5070450"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電子署名の確認画面が表示されます。</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C00000"/>
                </a:solidFill>
                <a:highlight>
                  <a:schemeClr val="lt1"/>
                </a:highlight>
                <a:latin typeface="Meiryo"/>
                <a:ea typeface="Meiryo"/>
                <a:cs typeface="Meiryo"/>
                <a:sym typeface="Meiryo"/>
              </a:rPr>
              <a:t>キャンセルは押さず</a:t>
            </a:r>
            <a:r>
              <a:rPr lang="ja-JP" sz="1200" b="0" i="0" u="none" strike="noStrike" cap="none">
                <a:solidFill>
                  <a:schemeClr val="dk2"/>
                </a:solidFill>
                <a:latin typeface="Meiryo"/>
                <a:ea typeface="Meiryo"/>
                <a:cs typeface="Meiryo"/>
                <a:sym typeface="Meiryo"/>
              </a:rPr>
              <a:t>に、次の手順を実施します。</a:t>
            </a:r>
            <a:endParaRPr sz="1200" b="0" i="0" u="none" strike="noStrike" cap="none">
              <a:solidFill>
                <a:schemeClr val="dk2"/>
              </a:solidFill>
              <a:latin typeface="Meiryo"/>
              <a:ea typeface="Meiryo"/>
              <a:cs typeface="Meiryo"/>
              <a:sym typeface="Meiryo"/>
            </a:endParaRPr>
          </a:p>
        </p:txBody>
      </p:sp>
      <p:sp>
        <p:nvSpPr>
          <p:cNvPr id="511" name="Google Shape;511;gf3bb6fad3e_0_91"/>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⑦</a:t>
            </a:r>
            <a:endParaRPr sz="4800" b="1" i="0" u="none" strike="noStrike" cap="none">
              <a:solidFill>
                <a:srgbClr val="007BBB"/>
              </a:solidFill>
              <a:latin typeface="Meiryo"/>
              <a:ea typeface="Meiryo"/>
              <a:cs typeface="Meiryo"/>
              <a:sym typeface="Meiryo"/>
            </a:endParaRPr>
          </a:p>
        </p:txBody>
      </p:sp>
      <p:sp>
        <p:nvSpPr>
          <p:cNvPr id="512" name="Google Shape;512;gf3bb6fad3e_0_91"/>
          <p:cNvSpPr/>
          <p:nvPr/>
        </p:nvSpPr>
        <p:spPr>
          <a:xfrm>
            <a:off x="270855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⑧</a:t>
            </a:r>
            <a:endParaRPr sz="4800" b="1" i="0" u="none" strike="noStrike" cap="none">
              <a:solidFill>
                <a:srgbClr val="007BBB"/>
              </a:solidFill>
              <a:latin typeface="Meiryo"/>
              <a:ea typeface="Meiryo"/>
              <a:cs typeface="Meiryo"/>
              <a:sym typeface="Meiryo"/>
            </a:endParaRPr>
          </a:p>
        </p:txBody>
      </p:sp>
      <p:sp>
        <p:nvSpPr>
          <p:cNvPr id="513" name="Google Shape;513;gf3bb6fad3e_0_91"/>
          <p:cNvSpPr/>
          <p:nvPr/>
        </p:nvSpPr>
        <p:spPr>
          <a:xfrm rot="5400000">
            <a:off x="237862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gf3bb6fad3e_0_91"/>
          <p:cNvSpPr/>
          <p:nvPr/>
        </p:nvSpPr>
        <p:spPr>
          <a:xfrm>
            <a:off x="506460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⑨</a:t>
            </a:r>
            <a:endParaRPr sz="4800" b="1" i="0" u="none" strike="noStrike" cap="none">
              <a:solidFill>
                <a:srgbClr val="007BBB"/>
              </a:solidFill>
              <a:latin typeface="Meiryo"/>
              <a:ea typeface="Meiryo"/>
              <a:cs typeface="Meiryo"/>
              <a:sym typeface="Meiryo"/>
            </a:endParaRPr>
          </a:p>
        </p:txBody>
      </p:sp>
      <p:sp>
        <p:nvSpPr>
          <p:cNvPr id="515" name="Google Shape;515;gf3bb6fad3e_0_91"/>
          <p:cNvSpPr/>
          <p:nvPr/>
        </p:nvSpPr>
        <p:spPr>
          <a:xfrm rot="5400000">
            <a:off x="47347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gf3bb6fad3e_0_91"/>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Autofit/>
          </a:bodyPr>
          <a:lstStyle/>
          <a:p>
            <a:pPr marL="0" lvl="0" indent="0" algn="l" rtl="0">
              <a:lnSpc>
                <a:spcPct val="100000"/>
              </a:lnSpc>
              <a:spcBef>
                <a:spcPts val="0"/>
              </a:spcBef>
              <a:spcAft>
                <a:spcPts val="0"/>
              </a:spcAft>
              <a:buSzPts val="990"/>
              <a:buNone/>
            </a:pPr>
            <a:r>
              <a:rPr lang="ja-JP" sz="3000"/>
              <a:t>03.入力フォームへ申請内容を入力して送信</a:t>
            </a:r>
            <a:endParaRPr sz="3000"/>
          </a:p>
        </p:txBody>
      </p:sp>
      <p:pic>
        <p:nvPicPr>
          <p:cNvPr id="517" name="Google Shape;517;gf3bb6fad3e_0_91"/>
          <p:cNvPicPr preferRelativeResize="0"/>
          <p:nvPr/>
        </p:nvPicPr>
        <p:blipFill rotWithShape="1">
          <a:blip r:embed="rId3">
            <a:alphaModFix/>
          </a:blip>
          <a:srcRect l="30582" t="17744" r="25115" b="13559"/>
          <a:stretch/>
        </p:blipFill>
        <p:spPr>
          <a:xfrm>
            <a:off x="2855437" y="2109225"/>
            <a:ext cx="1800002" cy="1849650"/>
          </a:xfrm>
          <a:prstGeom prst="rect">
            <a:avLst/>
          </a:prstGeom>
          <a:noFill/>
          <a:ln w="9525" cap="flat" cmpd="sng">
            <a:solidFill>
              <a:srgbClr val="007BBB"/>
            </a:solidFill>
            <a:prstDash val="solid"/>
            <a:round/>
            <a:headEnd type="none" w="sm" len="sm"/>
            <a:tailEnd type="none" w="sm" len="sm"/>
          </a:ln>
        </p:spPr>
      </p:pic>
      <p:sp>
        <p:nvSpPr>
          <p:cNvPr id="518" name="Google Shape;518;gf3bb6fad3e_0_91"/>
          <p:cNvSpPr/>
          <p:nvPr/>
        </p:nvSpPr>
        <p:spPr>
          <a:xfrm>
            <a:off x="4212252" y="3359100"/>
            <a:ext cx="274800" cy="1650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19" name="Google Shape;519;gf3bb6fad3e_0_91"/>
          <p:cNvPicPr preferRelativeResize="0"/>
          <p:nvPr/>
        </p:nvPicPr>
        <p:blipFill rotWithShape="1">
          <a:blip r:embed="rId4">
            <a:alphaModFix/>
          </a:blip>
          <a:srcRect l="32403" t="11588" r="25285" b="3194"/>
          <a:stretch/>
        </p:blipFill>
        <p:spPr>
          <a:xfrm>
            <a:off x="484450" y="2076750"/>
            <a:ext cx="1800026" cy="1914593"/>
          </a:xfrm>
          <a:prstGeom prst="rect">
            <a:avLst/>
          </a:prstGeom>
          <a:noFill/>
          <a:ln w="9525" cap="flat" cmpd="sng">
            <a:solidFill>
              <a:srgbClr val="007BBB"/>
            </a:solidFill>
            <a:prstDash val="solid"/>
            <a:round/>
            <a:headEnd type="none" w="sm" len="sm"/>
            <a:tailEnd type="none" w="sm" len="sm"/>
          </a:ln>
        </p:spPr>
      </p:pic>
      <p:sp>
        <p:nvSpPr>
          <p:cNvPr id="520" name="Google Shape;520;gf3bb6fad3e_0_91"/>
          <p:cNvSpPr/>
          <p:nvPr/>
        </p:nvSpPr>
        <p:spPr>
          <a:xfrm>
            <a:off x="1266850" y="3730550"/>
            <a:ext cx="396000" cy="1650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21" name="Google Shape;521;gf3bb6fad3e_0_91"/>
          <p:cNvPicPr preferRelativeResize="0"/>
          <p:nvPr/>
        </p:nvPicPr>
        <p:blipFill rotWithShape="1">
          <a:blip r:embed="rId5">
            <a:alphaModFix/>
          </a:blip>
          <a:srcRect l="43764" t="17020" r="19311" b="24409"/>
          <a:stretch/>
        </p:blipFill>
        <p:spPr>
          <a:xfrm>
            <a:off x="5214463" y="2088750"/>
            <a:ext cx="1800002" cy="1889999"/>
          </a:xfrm>
          <a:prstGeom prst="rect">
            <a:avLst/>
          </a:prstGeom>
          <a:noFill/>
          <a:ln w="9525" cap="flat" cmpd="sng">
            <a:solidFill>
              <a:srgbClr val="007BBB"/>
            </a:solidFill>
            <a:prstDash val="solid"/>
            <a:round/>
            <a:headEnd type="none" w="sm" len="sm"/>
            <a:tailEnd type="none" w="sm" len="sm"/>
          </a:ln>
        </p:spPr>
      </p:pic>
      <p:grpSp>
        <p:nvGrpSpPr>
          <p:cNvPr id="522" name="Google Shape;522;gf3bb6fad3e_0_91"/>
          <p:cNvGrpSpPr/>
          <p:nvPr/>
        </p:nvGrpSpPr>
        <p:grpSpPr>
          <a:xfrm>
            <a:off x="5724049" y="2996363"/>
            <a:ext cx="1356513" cy="872807"/>
            <a:chOff x="5984662" y="5500250"/>
            <a:chExt cx="1356513" cy="872807"/>
          </a:xfrm>
        </p:grpSpPr>
        <p:sp>
          <p:nvSpPr>
            <p:cNvPr id="523" name="Google Shape;523;gf3bb6fad3e_0_91"/>
            <p:cNvSpPr/>
            <p:nvPr/>
          </p:nvSpPr>
          <p:spPr>
            <a:xfrm rot="2700000">
              <a:off x="6093355" y="5739549"/>
              <a:ext cx="524815" cy="524815"/>
            </a:xfrm>
            <a:prstGeom prst="plus">
              <a:avLst>
                <a:gd name="adj" fmla="val 42593"/>
              </a:avLst>
            </a:prstGeom>
            <a:solidFill>
              <a:srgbClr val="EE82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gf3bb6fad3e_0_91"/>
            <p:cNvSpPr txBox="1"/>
            <p:nvPr/>
          </p:nvSpPr>
          <p:spPr>
            <a:xfrm>
              <a:off x="6210175" y="5500250"/>
              <a:ext cx="1131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EE827C"/>
                  </a:solidFill>
                  <a:latin typeface="Meiryo"/>
                  <a:ea typeface="Meiryo"/>
                  <a:cs typeface="Meiryo"/>
                  <a:sym typeface="Meiryo"/>
                </a:rPr>
                <a:t>押さない！</a:t>
              </a:r>
              <a:endParaRPr sz="1200" b="1" i="0" u="none" strike="noStrike" cap="none">
                <a:solidFill>
                  <a:srgbClr val="EE827C"/>
                </a:solidFill>
                <a:latin typeface="Meiryo"/>
                <a:ea typeface="Meiryo"/>
                <a:cs typeface="Meiryo"/>
                <a:sym typeface="Meiryo"/>
              </a:endParaRPr>
            </a:p>
          </p:txBody>
        </p:sp>
      </p:grpSp>
      <p:grpSp>
        <p:nvGrpSpPr>
          <p:cNvPr id="525" name="Google Shape;525;gf3bb6fad3e_0_91"/>
          <p:cNvGrpSpPr/>
          <p:nvPr/>
        </p:nvGrpSpPr>
        <p:grpSpPr>
          <a:xfrm>
            <a:off x="802588" y="3996201"/>
            <a:ext cx="1163745" cy="872801"/>
            <a:chOff x="802588" y="3996201"/>
            <a:chExt cx="1163745" cy="872801"/>
          </a:xfrm>
        </p:grpSpPr>
        <p:pic>
          <p:nvPicPr>
            <p:cNvPr id="526" name="Google Shape;526;gf3bb6fad3e_0_91"/>
            <p:cNvPicPr preferRelativeResize="0"/>
            <p:nvPr/>
          </p:nvPicPr>
          <p:blipFill rotWithShape="1">
            <a:blip r:embed="rId6">
              <a:alphaModFix/>
            </a:blip>
            <a:srcRect/>
            <a:stretch/>
          </p:blipFill>
          <p:spPr>
            <a:xfrm>
              <a:off x="802588" y="3996201"/>
              <a:ext cx="1163745" cy="872801"/>
            </a:xfrm>
            <a:prstGeom prst="rect">
              <a:avLst/>
            </a:prstGeom>
            <a:noFill/>
            <a:ln>
              <a:noFill/>
            </a:ln>
          </p:spPr>
        </p:pic>
        <p:sp>
          <p:nvSpPr>
            <p:cNvPr id="527" name="Google Shape;527;gf3bb6fad3e_0_91"/>
            <p:cNvSpPr/>
            <p:nvPr/>
          </p:nvSpPr>
          <p:spPr>
            <a:xfrm>
              <a:off x="920050" y="4170500"/>
              <a:ext cx="928800" cy="524700"/>
            </a:xfrm>
            <a:prstGeom prst="rect">
              <a:avLst/>
            </a:prstGeom>
            <a:solidFill>
              <a:srgbClr val="007BBB">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gf3bb6fad3e_0_91"/>
            <p:cNvSpPr txBox="1"/>
            <p:nvPr/>
          </p:nvSpPr>
          <p:spPr>
            <a:xfrm>
              <a:off x="1151125" y="4245425"/>
              <a:ext cx="47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Meiryo"/>
                  <a:ea typeface="Meiryo"/>
                  <a:cs typeface="Meiryo"/>
                  <a:sym typeface="Meiryo"/>
                </a:rPr>
                <a:t>PC</a:t>
              </a:r>
              <a:endParaRPr sz="1400" b="0" i="0" u="none" strike="noStrike" cap="none">
                <a:solidFill>
                  <a:srgbClr val="000000"/>
                </a:solidFill>
                <a:latin typeface="Meiryo"/>
                <a:ea typeface="Meiryo"/>
                <a:cs typeface="Meiryo"/>
                <a:sym typeface="Meiryo"/>
              </a:endParaRPr>
            </a:p>
          </p:txBody>
        </p:sp>
      </p:grpSp>
      <p:grpSp>
        <p:nvGrpSpPr>
          <p:cNvPr id="529" name="Google Shape;529;gf3bb6fad3e_0_91"/>
          <p:cNvGrpSpPr/>
          <p:nvPr/>
        </p:nvGrpSpPr>
        <p:grpSpPr>
          <a:xfrm>
            <a:off x="3173563" y="3996201"/>
            <a:ext cx="1163745" cy="872801"/>
            <a:chOff x="802588" y="3996201"/>
            <a:chExt cx="1163745" cy="872801"/>
          </a:xfrm>
        </p:grpSpPr>
        <p:pic>
          <p:nvPicPr>
            <p:cNvPr id="530" name="Google Shape;530;gf3bb6fad3e_0_91"/>
            <p:cNvPicPr preferRelativeResize="0"/>
            <p:nvPr/>
          </p:nvPicPr>
          <p:blipFill rotWithShape="1">
            <a:blip r:embed="rId6">
              <a:alphaModFix/>
            </a:blip>
            <a:srcRect/>
            <a:stretch/>
          </p:blipFill>
          <p:spPr>
            <a:xfrm>
              <a:off x="802588" y="3996201"/>
              <a:ext cx="1163745" cy="872801"/>
            </a:xfrm>
            <a:prstGeom prst="rect">
              <a:avLst/>
            </a:prstGeom>
            <a:noFill/>
            <a:ln>
              <a:noFill/>
            </a:ln>
          </p:spPr>
        </p:pic>
        <p:sp>
          <p:nvSpPr>
            <p:cNvPr id="531" name="Google Shape;531;gf3bb6fad3e_0_91"/>
            <p:cNvSpPr/>
            <p:nvPr/>
          </p:nvSpPr>
          <p:spPr>
            <a:xfrm>
              <a:off x="920050" y="4170500"/>
              <a:ext cx="928800" cy="524700"/>
            </a:xfrm>
            <a:prstGeom prst="rect">
              <a:avLst/>
            </a:prstGeom>
            <a:solidFill>
              <a:srgbClr val="007BBB">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gf3bb6fad3e_0_91"/>
            <p:cNvSpPr txBox="1"/>
            <p:nvPr/>
          </p:nvSpPr>
          <p:spPr>
            <a:xfrm>
              <a:off x="1151125" y="4245425"/>
              <a:ext cx="47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Meiryo"/>
                  <a:ea typeface="Meiryo"/>
                  <a:cs typeface="Meiryo"/>
                  <a:sym typeface="Meiryo"/>
                </a:rPr>
                <a:t>PC</a:t>
              </a:r>
              <a:endParaRPr sz="1400" b="0" i="0" u="none" strike="noStrike" cap="none">
                <a:solidFill>
                  <a:srgbClr val="000000"/>
                </a:solidFill>
                <a:latin typeface="Meiryo"/>
                <a:ea typeface="Meiryo"/>
                <a:cs typeface="Meiryo"/>
                <a:sym typeface="Meiryo"/>
              </a:endParaRPr>
            </a:p>
          </p:txBody>
        </p:sp>
      </p:grpSp>
      <p:grpSp>
        <p:nvGrpSpPr>
          <p:cNvPr id="533" name="Google Shape;533;gf3bb6fad3e_0_91"/>
          <p:cNvGrpSpPr/>
          <p:nvPr/>
        </p:nvGrpSpPr>
        <p:grpSpPr>
          <a:xfrm>
            <a:off x="5534050" y="3996201"/>
            <a:ext cx="1163745" cy="872801"/>
            <a:chOff x="802588" y="3996201"/>
            <a:chExt cx="1163745" cy="872801"/>
          </a:xfrm>
        </p:grpSpPr>
        <p:pic>
          <p:nvPicPr>
            <p:cNvPr id="534" name="Google Shape;534;gf3bb6fad3e_0_91"/>
            <p:cNvPicPr preferRelativeResize="0"/>
            <p:nvPr/>
          </p:nvPicPr>
          <p:blipFill rotWithShape="1">
            <a:blip r:embed="rId6">
              <a:alphaModFix/>
            </a:blip>
            <a:srcRect/>
            <a:stretch/>
          </p:blipFill>
          <p:spPr>
            <a:xfrm>
              <a:off x="802588" y="3996201"/>
              <a:ext cx="1163745" cy="872801"/>
            </a:xfrm>
            <a:prstGeom prst="rect">
              <a:avLst/>
            </a:prstGeom>
            <a:noFill/>
            <a:ln>
              <a:noFill/>
            </a:ln>
          </p:spPr>
        </p:pic>
        <p:sp>
          <p:nvSpPr>
            <p:cNvPr id="535" name="Google Shape;535;gf3bb6fad3e_0_91"/>
            <p:cNvSpPr/>
            <p:nvPr/>
          </p:nvSpPr>
          <p:spPr>
            <a:xfrm>
              <a:off x="920050" y="4170500"/>
              <a:ext cx="928800" cy="524700"/>
            </a:xfrm>
            <a:prstGeom prst="rect">
              <a:avLst/>
            </a:prstGeom>
            <a:solidFill>
              <a:srgbClr val="007BBB">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gf3bb6fad3e_0_91"/>
            <p:cNvSpPr txBox="1"/>
            <p:nvPr/>
          </p:nvSpPr>
          <p:spPr>
            <a:xfrm>
              <a:off x="1151125" y="4245425"/>
              <a:ext cx="47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Meiryo"/>
                  <a:ea typeface="Meiryo"/>
                  <a:cs typeface="Meiryo"/>
                  <a:sym typeface="Meiryo"/>
                </a:rPr>
                <a:t>PC</a:t>
              </a:r>
              <a:endParaRPr sz="1400" b="0" i="0" u="none" strike="noStrike" cap="none">
                <a:solidFill>
                  <a:srgbClr val="000000"/>
                </a:solidFill>
                <a:latin typeface="Meiryo"/>
                <a:ea typeface="Meiryo"/>
                <a:cs typeface="Meiryo"/>
                <a:sym typeface="Meiryo"/>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gf3bb6fad3e_0_132"/>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17</a:t>
            </a:fld>
            <a:endParaRPr/>
          </a:p>
        </p:txBody>
      </p:sp>
      <p:sp>
        <p:nvSpPr>
          <p:cNvPr id="543" name="Google Shape;543;gf3bb6fad3e_0_132"/>
          <p:cNvSpPr/>
          <p:nvPr/>
        </p:nvSpPr>
        <p:spPr>
          <a:xfrm rot="5400000">
            <a:off x="237862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gf3bb6fad3e_0_132"/>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SzPts val="3300"/>
              <a:buNone/>
            </a:pPr>
            <a:r>
              <a:rPr lang="ja-JP"/>
              <a:t>04.公的個人認証の実施</a:t>
            </a:r>
            <a:endParaRPr/>
          </a:p>
        </p:txBody>
      </p:sp>
      <p:grpSp>
        <p:nvGrpSpPr>
          <p:cNvPr id="545" name="Google Shape;545;gf3bb6fad3e_0_132"/>
          <p:cNvGrpSpPr/>
          <p:nvPr/>
        </p:nvGrpSpPr>
        <p:grpSpPr>
          <a:xfrm>
            <a:off x="2692938" y="1122950"/>
            <a:ext cx="2088012" cy="5094600"/>
            <a:chOff x="7429463" y="1122950"/>
            <a:chExt cx="2088012" cy="5094600"/>
          </a:xfrm>
        </p:grpSpPr>
        <p:sp>
          <p:nvSpPr>
            <p:cNvPr id="546" name="Google Shape;546;gf3bb6fad3e_0_132"/>
            <p:cNvSpPr/>
            <p:nvPr/>
          </p:nvSpPr>
          <p:spPr>
            <a:xfrm>
              <a:off x="7429463"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JP" sz="1200" b="0" i="0" u="none" strike="noStrike" cap="none">
                  <a:solidFill>
                    <a:schemeClr val="dk2"/>
                  </a:solidFill>
                  <a:latin typeface="Meiryo"/>
                  <a:ea typeface="Meiryo"/>
                  <a:cs typeface="Meiryo"/>
                  <a:sym typeface="Meiryo"/>
                </a:rPr>
                <a:t>「マイナンバーカードの読み取り」画面が表示されます。「カードを読み取る」をタップします。</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p:txBody>
        </p:sp>
        <p:sp>
          <p:nvSpPr>
            <p:cNvPr id="547" name="Google Shape;547;gf3bb6fad3e_0_132"/>
            <p:cNvSpPr/>
            <p:nvPr/>
          </p:nvSpPr>
          <p:spPr>
            <a:xfrm>
              <a:off x="742947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⑪</a:t>
              </a:r>
              <a:endParaRPr sz="4800" b="1" i="0" u="none" strike="noStrike" cap="none">
                <a:solidFill>
                  <a:srgbClr val="007BBB"/>
                </a:solidFill>
                <a:latin typeface="Meiryo"/>
                <a:ea typeface="Meiryo"/>
                <a:cs typeface="Meiryo"/>
                <a:sym typeface="Meiryo"/>
              </a:endParaRPr>
            </a:p>
          </p:txBody>
        </p:sp>
        <p:pic>
          <p:nvPicPr>
            <p:cNvPr id="548" name="Google Shape;548;gf3bb6fad3e_0_132"/>
            <p:cNvPicPr preferRelativeResize="0"/>
            <p:nvPr/>
          </p:nvPicPr>
          <p:blipFill rotWithShape="1">
            <a:blip r:embed="rId3">
              <a:alphaModFix/>
            </a:blip>
            <a:srcRect l="2312" r="1320" b="791"/>
            <a:stretch/>
          </p:blipFill>
          <p:spPr>
            <a:xfrm>
              <a:off x="7805675" y="1989000"/>
              <a:ext cx="1335600" cy="2880000"/>
            </a:xfrm>
            <a:prstGeom prst="roundRect">
              <a:avLst>
                <a:gd name="adj" fmla="val 13135"/>
              </a:avLst>
            </a:prstGeom>
            <a:noFill/>
            <a:ln>
              <a:noFill/>
            </a:ln>
          </p:spPr>
        </p:pic>
        <p:sp>
          <p:nvSpPr>
            <p:cNvPr id="549" name="Google Shape;549;gf3bb6fad3e_0_132"/>
            <p:cNvSpPr/>
            <p:nvPr/>
          </p:nvSpPr>
          <p:spPr>
            <a:xfrm>
              <a:off x="8459700" y="4423875"/>
              <a:ext cx="627300" cy="2559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50" name="Google Shape;550;gf3bb6fad3e_0_132"/>
          <p:cNvSpPr/>
          <p:nvPr/>
        </p:nvSpPr>
        <p:spPr>
          <a:xfrm rot="5400000">
            <a:off x="472177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gf3bb6fad3e_0_132"/>
          <p:cNvSpPr/>
          <p:nvPr/>
        </p:nvSpPr>
        <p:spPr>
          <a:xfrm rot="5400000">
            <a:off x="707785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52" name="Google Shape;552;gf3bb6fad3e_0_132"/>
          <p:cNvGrpSpPr/>
          <p:nvPr/>
        </p:nvGrpSpPr>
        <p:grpSpPr>
          <a:xfrm>
            <a:off x="5026525" y="1122950"/>
            <a:ext cx="2097500" cy="5094600"/>
            <a:chOff x="2686075" y="1122950"/>
            <a:chExt cx="2097500" cy="5094600"/>
          </a:xfrm>
        </p:grpSpPr>
        <p:sp>
          <p:nvSpPr>
            <p:cNvPr id="553" name="Google Shape;553;gf3bb6fad3e_0_132"/>
            <p:cNvSpPr/>
            <p:nvPr/>
          </p:nvSpPr>
          <p:spPr>
            <a:xfrm>
              <a:off x="2695575"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「署名用パスワードの入力」画面が表示されます。マイナンバーカード署名用パスワードを入力し、「OK」をタップします。</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p:txBody>
        </p:sp>
        <p:sp>
          <p:nvSpPr>
            <p:cNvPr id="554" name="Google Shape;554;gf3bb6fad3e_0_132"/>
            <p:cNvSpPr/>
            <p:nvPr/>
          </p:nvSpPr>
          <p:spPr>
            <a:xfrm>
              <a:off x="268607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⑫</a:t>
              </a:r>
              <a:endParaRPr sz="4800" b="1" i="0" u="none" strike="noStrike" cap="none">
                <a:solidFill>
                  <a:srgbClr val="007BBB"/>
                </a:solidFill>
                <a:latin typeface="Meiryo"/>
                <a:ea typeface="Meiryo"/>
                <a:cs typeface="Meiryo"/>
                <a:sym typeface="Meiryo"/>
              </a:endParaRPr>
            </a:p>
          </p:txBody>
        </p:sp>
        <p:pic>
          <p:nvPicPr>
            <p:cNvPr id="555" name="Google Shape;555;gf3bb6fad3e_0_132"/>
            <p:cNvPicPr preferRelativeResize="0"/>
            <p:nvPr/>
          </p:nvPicPr>
          <p:blipFill rotWithShape="1">
            <a:blip r:embed="rId4">
              <a:alphaModFix/>
            </a:blip>
            <a:srcRect l="1476" t="811" r="1884" b="1127"/>
            <a:stretch/>
          </p:blipFill>
          <p:spPr>
            <a:xfrm>
              <a:off x="3062775" y="1989000"/>
              <a:ext cx="1353600" cy="2880000"/>
            </a:xfrm>
            <a:prstGeom prst="roundRect">
              <a:avLst>
                <a:gd name="adj" fmla="val 14013"/>
              </a:avLst>
            </a:prstGeom>
            <a:noFill/>
            <a:ln>
              <a:noFill/>
            </a:ln>
          </p:spPr>
        </p:pic>
        <p:sp>
          <p:nvSpPr>
            <p:cNvPr id="556" name="Google Shape;556;gf3bb6fad3e_0_132"/>
            <p:cNvSpPr/>
            <p:nvPr/>
          </p:nvSpPr>
          <p:spPr>
            <a:xfrm>
              <a:off x="3174075" y="2826600"/>
              <a:ext cx="1131000" cy="2766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gf3bb6fad3e_0_132"/>
            <p:cNvSpPr/>
            <p:nvPr/>
          </p:nvSpPr>
          <p:spPr>
            <a:xfrm>
              <a:off x="3715275" y="3103250"/>
              <a:ext cx="589800" cy="2634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58" name="Google Shape;558;gf3bb6fad3e_0_132"/>
          <p:cNvGrpSpPr/>
          <p:nvPr/>
        </p:nvGrpSpPr>
        <p:grpSpPr>
          <a:xfrm>
            <a:off x="7392150" y="1122950"/>
            <a:ext cx="2090888" cy="5094600"/>
            <a:chOff x="5051700" y="1122950"/>
            <a:chExt cx="2090888" cy="5094600"/>
          </a:xfrm>
        </p:grpSpPr>
        <p:sp>
          <p:nvSpPr>
            <p:cNvPr id="559" name="Google Shape;559;gf3bb6fad3e_0_132"/>
            <p:cNvSpPr/>
            <p:nvPr/>
          </p:nvSpPr>
          <p:spPr>
            <a:xfrm>
              <a:off x="5054588" y="1122950"/>
              <a:ext cx="2088000" cy="5094600"/>
            </a:xfrm>
            <a:prstGeom prst="roundRect">
              <a:avLst>
                <a:gd name="adj" fmla="val 6635"/>
              </a:avLst>
            </a:prstGeom>
            <a:solidFill>
              <a:srgbClr val="E5F6FF"/>
            </a:solidFill>
            <a:ln>
              <a:noFill/>
            </a:ln>
          </p:spPr>
          <p:txBody>
            <a:bodyPr spcFirstLastPara="1" wrap="square" lIns="72000" tIns="3816000" rIns="7200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chemeClr val="dk2"/>
                  </a:solidFill>
                  <a:latin typeface="Meiryo"/>
                  <a:ea typeface="Meiryo"/>
                  <a:cs typeface="Meiryo"/>
                  <a:sym typeface="Meiryo"/>
                </a:rPr>
                <a:t>「スキャンの準備ができました」の画面が表示されます。スマートフォンのカメラから少し離れた位置にマイナンバーカードをセットし、スマートフォンでマイナンバーカードを読み取ります。</a:t>
              </a:r>
              <a:endParaRPr sz="1100" b="0" i="0" u="none" strike="noStrike" cap="none">
                <a:solidFill>
                  <a:schemeClr val="dk2"/>
                </a:solidFill>
                <a:latin typeface="Meiryo"/>
                <a:ea typeface="Meiryo"/>
                <a:cs typeface="Meiryo"/>
                <a:sym typeface="Meiryo"/>
              </a:endParaRPr>
            </a:p>
          </p:txBody>
        </p:sp>
        <p:sp>
          <p:nvSpPr>
            <p:cNvPr id="560" name="Google Shape;560;gf3bb6fad3e_0_132"/>
            <p:cNvSpPr/>
            <p:nvPr/>
          </p:nvSpPr>
          <p:spPr>
            <a:xfrm>
              <a:off x="505170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⑬</a:t>
              </a:r>
              <a:endParaRPr sz="4800" b="1" i="0" u="none" strike="noStrike" cap="none">
                <a:solidFill>
                  <a:srgbClr val="007BBB"/>
                </a:solidFill>
                <a:latin typeface="Meiryo"/>
                <a:ea typeface="Meiryo"/>
                <a:cs typeface="Meiryo"/>
                <a:sym typeface="Meiryo"/>
              </a:endParaRPr>
            </a:p>
          </p:txBody>
        </p:sp>
        <p:pic>
          <p:nvPicPr>
            <p:cNvPr id="561" name="Google Shape;561;gf3bb6fad3e_0_132"/>
            <p:cNvPicPr preferRelativeResize="0"/>
            <p:nvPr/>
          </p:nvPicPr>
          <p:blipFill rotWithShape="1">
            <a:blip r:embed="rId5">
              <a:alphaModFix/>
            </a:blip>
            <a:srcRect b="5846"/>
            <a:stretch/>
          </p:blipFill>
          <p:spPr>
            <a:xfrm>
              <a:off x="5259000" y="3528901"/>
              <a:ext cx="1762799" cy="1300800"/>
            </a:xfrm>
            <a:prstGeom prst="rect">
              <a:avLst/>
            </a:prstGeom>
            <a:noFill/>
            <a:ln>
              <a:noFill/>
            </a:ln>
          </p:spPr>
        </p:pic>
        <p:grpSp>
          <p:nvGrpSpPr>
            <p:cNvPr id="562" name="Google Shape;562;gf3bb6fad3e_0_132"/>
            <p:cNvGrpSpPr/>
            <p:nvPr/>
          </p:nvGrpSpPr>
          <p:grpSpPr>
            <a:xfrm>
              <a:off x="5515750" y="1980343"/>
              <a:ext cx="1251401" cy="1390883"/>
              <a:chOff x="3172600" y="1988993"/>
              <a:chExt cx="1251401" cy="1390883"/>
            </a:xfrm>
          </p:grpSpPr>
          <p:sp>
            <p:nvSpPr>
              <p:cNvPr id="563" name="Google Shape;563;gf3bb6fad3e_0_132"/>
              <p:cNvSpPr/>
              <p:nvPr/>
            </p:nvSpPr>
            <p:spPr>
              <a:xfrm>
                <a:off x="3172600" y="1989000"/>
                <a:ext cx="1251300" cy="345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64" name="Google Shape;564;gf3bb6fad3e_0_132"/>
              <p:cNvGrpSpPr/>
              <p:nvPr/>
            </p:nvGrpSpPr>
            <p:grpSpPr>
              <a:xfrm>
                <a:off x="3172609" y="1988993"/>
                <a:ext cx="1251392" cy="1390883"/>
                <a:chOff x="3086879" y="3384600"/>
                <a:chExt cx="1337100" cy="1484400"/>
              </a:xfrm>
            </p:grpSpPr>
            <p:pic>
              <p:nvPicPr>
                <p:cNvPr id="565" name="Google Shape;565;gf3bb6fad3e_0_132"/>
                <p:cNvPicPr preferRelativeResize="0"/>
                <p:nvPr/>
              </p:nvPicPr>
              <p:blipFill rotWithShape="1">
                <a:blip r:embed="rId6">
                  <a:alphaModFix/>
                </a:blip>
                <a:srcRect l="2672" t="48060" r="1868" b="822"/>
                <a:stretch/>
              </p:blipFill>
              <p:spPr>
                <a:xfrm>
                  <a:off x="3086879" y="3384600"/>
                  <a:ext cx="1337100" cy="1484400"/>
                </a:xfrm>
                <a:prstGeom prst="roundRect">
                  <a:avLst>
                    <a:gd name="adj" fmla="val 13705"/>
                  </a:avLst>
                </a:prstGeom>
                <a:noFill/>
                <a:ln>
                  <a:noFill/>
                </a:ln>
              </p:spPr>
            </p:pic>
            <p:sp>
              <p:nvSpPr>
                <p:cNvPr id="566" name="Google Shape;566;gf3bb6fad3e_0_132"/>
                <p:cNvSpPr/>
                <p:nvPr/>
              </p:nvSpPr>
              <p:spPr>
                <a:xfrm>
                  <a:off x="3164202" y="3565102"/>
                  <a:ext cx="1182300" cy="11760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sp>
        <p:nvSpPr>
          <p:cNvPr id="567" name="Google Shape;567;gf3bb6fad3e_0_132"/>
          <p:cNvSpPr/>
          <p:nvPr/>
        </p:nvSpPr>
        <p:spPr>
          <a:xfrm>
            <a:off x="359375"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スマートフォンに「公的個人認証リクエスト」画面が表示されます。「公的個人認証する」をタップします。</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p:txBody>
      </p:sp>
      <p:sp>
        <p:nvSpPr>
          <p:cNvPr id="568" name="Google Shape;568;gf3bb6fad3e_0_132"/>
          <p:cNvSpPr/>
          <p:nvPr/>
        </p:nvSpPr>
        <p:spPr>
          <a:xfrm>
            <a:off x="3535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⑩</a:t>
            </a:r>
            <a:endParaRPr sz="4800" b="1" i="0" u="none" strike="noStrike" cap="none">
              <a:solidFill>
                <a:srgbClr val="007BBB"/>
              </a:solidFill>
              <a:latin typeface="Meiryo"/>
              <a:ea typeface="Meiryo"/>
              <a:cs typeface="Meiryo"/>
              <a:sym typeface="Meiryo"/>
            </a:endParaRPr>
          </a:p>
        </p:txBody>
      </p:sp>
      <p:pic>
        <p:nvPicPr>
          <p:cNvPr id="569" name="Google Shape;569;gf3bb6fad3e_0_132"/>
          <p:cNvPicPr preferRelativeResize="0"/>
          <p:nvPr/>
        </p:nvPicPr>
        <p:blipFill rotWithShape="1">
          <a:blip r:embed="rId7">
            <a:alphaModFix/>
          </a:blip>
          <a:srcRect r="882"/>
          <a:stretch/>
        </p:blipFill>
        <p:spPr>
          <a:xfrm>
            <a:off x="671112" y="1989000"/>
            <a:ext cx="1389600" cy="2880000"/>
          </a:xfrm>
          <a:prstGeom prst="roundRect">
            <a:avLst>
              <a:gd name="adj" fmla="val 14015"/>
            </a:avLst>
          </a:prstGeom>
          <a:noFill/>
          <a:ln>
            <a:noFill/>
          </a:ln>
        </p:spPr>
      </p:pic>
      <p:sp>
        <p:nvSpPr>
          <p:cNvPr id="570" name="Google Shape;570;gf3bb6fad3e_0_132"/>
          <p:cNvSpPr/>
          <p:nvPr/>
        </p:nvSpPr>
        <p:spPr>
          <a:xfrm>
            <a:off x="1367375" y="4423875"/>
            <a:ext cx="627300" cy="2559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gf3bb6fad3e_0_158"/>
          <p:cNvSpPr/>
          <p:nvPr/>
        </p:nvSpPr>
        <p:spPr>
          <a:xfrm>
            <a:off x="2702463"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「本人確認に関する同意」画面が表示されます。「同意する」をタップします。</a:t>
            </a:r>
            <a:endParaRPr sz="1200" b="0" i="0" u="none" strike="noStrike" cap="none">
              <a:solidFill>
                <a:schemeClr val="dk2"/>
              </a:solidFill>
              <a:latin typeface="Meiryo"/>
              <a:ea typeface="Meiryo"/>
              <a:cs typeface="Meiryo"/>
              <a:sym typeface="Meiryo"/>
            </a:endParaRPr>
          </a:p>
        </p:txBody>
      </p:sp>
      <p:sp>
        <p:nvSpPr>
          <p:cNvPr id="577" name="Google Shape;577;gf3bb6fad3e_0_158"/>
          <p:cNvSpPr/>
          <p:nvPr/>
        </p:nvSpPr>
        <p:spPr>
          <a:xfrm rot="5400000">
            <a:off x="237862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gf3bb6fad3e_0_158"/>
          <p:cNvSpPr/>
          <p:nvPr/>
        </p:nvSpPr>
        <p:spPr>
          <a:xfrm>
            <a:off x="270247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⑮</a:t>
            </a:r>
            <a:endParaRPr sz="4800" b="1" i="0" u="none" strike="noStrike" cap="none">
              <a:solidFill>
                <a:srgbClr val="007BBB"/>
              </a:solidFill>
              <a:latin typeface="Meiryo"/>
              <a:ea typeface="Meiryo"/>
              <a:cs typeface="Meiryo"/>
              <a:sym typeface="Meiryo"/>
            </a:endParaRPr>
          </a:p>
        </p:txBody>
      </p:sp>
      <p:sp>
        <p:nvSpPr>
          <p:cNvPr id="579" name="Google Shape;579;gf3bb6fad3e_0_158"/>
          <p:cNvSpPr/>
          <p:nvPr/>
        </p:nvSpPr>
        <p:spPr>
          <a:xfrm rot="5400000">
            <a:off x="47347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gf3bb6fad3e_0_158"/>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SzPts val="3300"/>
              <a:buNone/>
            </a:pPr>
            <a:r>
              <a:rPr lang="ja-JP"/>
              <a:t>04.公的個人認証の実施</a:t>
            </a:r>
            <a:endParaRPr/>
          </a:p>
        </p:txBody>
      </p:sp>
      <p:sp>
        <p:nvSpPr>
          <p:cNvPr id="581" name="Google Shape;581;gf3bb6fad3e_0_158"/>
          <p:cNvSpPr/>
          <p:nvPr/>
        </p:nvSpPr>
        <p:spPr>
          <a:xfrm rot="5400000">
            <a:off x="70908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82" name="Google Shape;582;gf3bb6fad3e_0_158"/>
          <p:cNvGrpSpPr/>
          <p:nvPr/>
        </p:nvGrpSpPr>
        <p:grpSpPr>
          <a:xfrm>
            <a:off x="3064227" y="1980348"/>
            <a:ext cx="1364493" cy="2880089"/>
            <a:chOff x="6652105" y="-122600"/>
            <a:chExt cx="3315900" cy="6999000"/>
          </a:xfrm>
        </p:grpSpPr>
        <p:sp>
          <p:nvSpPr>
            <p:cNvPr id="583" name="Google Shape;583;gf3bb6fad3e_0_158"/>
            <p:cNvSpPr/>
            <p:nvPr/>
          </p:nvSpPr>
          <p:spPr>
            <a:xfrm>
              <a:off x="6652105" y="-122600"/>
              <a:ext cx="3315900" cy="6999000"/>
            </a:xfrm>
            <a:prstGeom prst="roundRect">
              <a:avLst>
                <a:gd name="adj" fmla="val 13185"/>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4" name="Google Shape;584;gf3bb6fad3e_0_158"/>
            <p:cNvPicPr preferRelativeResize="0"/>
            <p:nvPr/>
          </p:nvPicPr>
          <p:blipFill rotWithShape="1">
            <a:blip r:embed="rId3">
              <a:alphaModFix/>
            </a:blip>
            <a:srcRect/>
            <a:stretch/>
          </p:blipFill>
          <p:spPr>
            <a:xfrm>
              <a:off x="6720355" y="-52100"/>
              <a:ext cx="3179400" cy="6858000"/>
            </a:xfrm>
            <a:prstGeom prst="roundRect">
              <a:avLst>
                <a:gd name="adj" fmla="val 11571"/>
              </a:avLst>
            </a:prstGeom>
            <a:noFill/>
            <a:ln>
              <a:noFill/>
            </a:ln>
          </p:spPr>
        </p:pic>
      </p:grpSp>
      <p:sp>
        <p:nvSpPr>
          <p:cNvPr id="585" name="Google Shape;585;gf3bb6fad3e_0_158"/>
          <p:cNvSpPr/>
          <p:nvPr/>
        </p:nvSpPr>
        <p:spPr>
          <a:xfrm>
            <a:off x="3741125" y="3627125"/>
            <a:ext cx="589800" cy="2634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86" name="Google Shape;586;gf3bb6fad3e_0_158"/>
          <p:cNvGrpSpPr/>
          <p:nvPr/>
        </p:nvGrpSpPr>
        <p:grpSpPr>
          <a:xfrm>
            <a:off x="5079400" y="1122950"/>
            <a:ext cx="2097500" cy="5094600"/>
            <a:chOff x="342925" y="1122950"/>
            <a:chExt cx="2097500" cy="5094600"/>
          </a:xfrm>
        </p:grpSpPr>
        <p:sp>
          <p:nvSpPr>
            <p:cNvPr id="587" name="Google Shape;587;gf3bb6fad3e_0_158"/>
            <p:cNvSpPr/>
            <p:nvPr/>
          </p:nvSpPr>
          <p:spPr>
            <a:xfrm>
              <a:off x="352425"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「正しく公的個人認証されました」と表示されます。</a:t>
              </a:r>
              <a:r>
                <a:rPr lang="ja-JP" sz="1200" b="1" i="0" u="none" strike="noStrike" cap="none">
                  <a:solidFill>
                    <a:srgbClr val="C00000"/>
                  </a:solidFill>
                  <a:highlight>
                    <a:schemeClr val="lt1"/>
                  </a:highlight>
                  <a:latin typeface="Meiryo"/>
                  <a:ea typeface="Meiryo"/>
                  <a:cs typeface="Meiryo"/>
                  <a:sym typeface="Meiryo"/>
                </a:rPr>
                <a:t>この時、「戻る」ボタンを押さないでください。</a:t>
              </a:r>
              <a:r>
                <a:rPr lang="ja-JP" sz="1200" b="0" i="0" u="none" strike="noStrike" cap="none">
                  <a:solidFill>
                    <a:schemeClr val="dk2"/>
                  </a:solidFill>
                  <a:latin typeface="Meiryo"/>
                  <a:ea typeface="Meiryo"/>
                  <a:cs typeface="Meiryo"/>
                  <a:sym typeface="Meiryo"/>
                </a:rPr>
                <a:t>PC画面を確認します。</a:t>
              </a:r>
              <a:endParaRPr sz="1200" b="0" i="0" u="none" strike="noStrike" cap="none">
                <a:solidFill>
                  <a:schemeClr val="dk2"/>
                </a:solidFill>
                <a:latin typeface="Meiryo"/>
                <a:ea typeface="Meiryo"/>
                <a:cs typeface="Meiryo"/>
                <a:sym typeface="Meiryo"/>
              </a:endParaRPr>
            </a:p>
          </p:txBody>
        </p:sp>
        <p:sp>
          <p:nvSpPr>
            <p:cNvPr id="588" name="Google Shape;588;gf3bb6fad3e_0_158"/>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⑯</a:t>
              </a:r>
              <a:endParaRPr sz="4800" b="1" i="0" u="none" strike="noStrike" cap="none">
                <a:solidFill>
                  <a:srgbClr val="007BBB"/>
                </a:solidFill>
                <a:latin typeface="Meiryo"/>
                <a:ea typeface="Meiryo"/>
                <a:cs typeface="Meiryo"/>
                <a:sym typeface="Meiryo"/>
              </a:endParaRPr>
            </a:p>
          </p:txBody>
        </p:sp>
      </p:grpSp>
      <p:grpSp>
        <p:nvGrpSpPr>
          <p:cNvPr id="589" name="Google Shape;589;gf3bb6fad3e_0_158"/>
          <p:cNvGrpSpPr/>
          <p:nvPr/>
        </p:nvGrpSpPr>
        <p:grpSpPr>
          <a:xfrm>
            <a:off x="5445910" y="1988995"/>
            <a:ext cx="1364493" cy="2880088"/>
            <a:chOff x="6575905" y="-198800"/>
            <a:chExt cx="3315900" cy="6999000"/>
          </a:xfrm>
        </p:grpSpPr>
        <p:sp>
          <p:nvSpPr>
            <p:cNvPr id="590" name="Google Shape;590;gf3bb6fad3e_0_158"/>
            <p:cNvSpPr/>
            <p:nvPr/>
          </p:nvSpPr>
          <p:spPr>
            <a:xfrm>
              <a:off x="6575905" y="-198800"/>
              <a:ext cx="3315900" cy="6999000"/>
            </a:xfrm>
            <a:prstGeom prst="roundRect">
              <a:avLst>
                <a:gd name="adj" fmla="val 13185"/>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91" name="Google Shape;591;gf3bb6fad3e_0_158"/>
            <p:cNvPicPr preferRelativeResize="0"/>
            <p:nvPr/>
          </p:nvPicPr>
          <p:blipFill rotWithShape="1">
            <a:blip r:embed="rId4">
              <a:alphaModFix/>
            </a:blip>
            <a:srcRect/>
            <a:stretch/>
          </p:blipFill>
          <p:spPr>
            <a:xfrm>
              <a:off x="6644155" y="-128300"/>
              <a:ext cx="3179400" cy="6858000"/>
            </a:xfrm>
            <a:prstGeom prst="roundRect">
              <a:avLst>
                <a:gd name="adj" fmla="val 10999"/>
              </a:avLst>
            </a:prstGeom>
            <a:noFill/>
            <a:ln>
              <a:noFill/>
            </a:ln>
          </p:spPr>
        </p:pic>
      </p:grpSp>
      <p:sp>
        <p:nvSpPr>
          <p:cNvPr id="592" name="Google Shape;592;gf3bb6fad3e_0_158"/>
          <p:cNvSpPr/>
          <p:nvPr/>
        </p:nvSpPr>
        <p:spPr>
          <a:xfrm>
            <a:off x="355350"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正しく読み取りが完了すると「基本情報の確認」画面が表示されます。内容を確認し、「設定する」をタップします。</a:t>
            </a:r>
            <a:endParaRPr sz="1200" b="0" i="0" u="none" strike="noStrike" cap="none">
              <a:solidFill>
                <a:schemeClr val="dk2"/>
              </a:solidFill>
              <a:latin typeface="Meiryo"/>
              <a:ea typeface="Meiryo"/>
              <a:cs typeface="Meiryo"/>
              <a:sym typeface="Meiryo"/>
            </a:endParaRPr>
          </a:p>
        </p:txBody>
      </p:sp>
      <p:sp>
        <p:nvSpPr>
          <p:cNvPr id="593" name="Google Shape;593;gf3bb6fad3e_0_158"/>
          <p:cNvSpPr/>
          <p:nvPr/>
        </p:nvSpPr>
        <p:spPr>
          <a:xfrm>
            <a:off x="34950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⑭</a:t>
            </a:r>
            <a:endParaRPr sz="4800" b="1" i="0" u="none" strike="noStrike" cap="none">
              <a:solidFill>
                <a:srgbClr val="007BBB"/>
              </a:solidFill>
              <a:latin typeface="Meiryo"/>
              <a:ea typeface="Meiryo"/>
              <a:cs typeface="Meiryo"/>
              <a:sym typeface="Meiryo"/>
            </a:endParaRPr>
          </a:p>
        </p:txBody>
      </p:sp>
      <p:grpSp>
        <p:nvGrpSpPr>
          <p:cNvPr id="594" name="Google Shape;594;gf3bb6fad3e_0_158"/>
          <p:cNvGrpSpPr/>
          <p:nvPr/>
        </p:nvGrpSpPr>
        <p:grpSpPr>
          <a:xfrm>
            <a:off x="441084" y="1980250"/>
            <a:ext cx="1251422" cy="1400118"/>
            <a:chOff x="1835025" y="1980350"/>
            <a:chExt cx="1242600" cy="1390800"/>
          </a:xfrm>
        </p:grpSpPr>
        <p:sp>
          <p:nvSpPr>
            <p:cNvPr id="595" name="Google Shape;595;gf3bb6fad3e_0_158"/>
            <p:cNvSpPr/>
            <p:nvPr/>
          </p:nvSpPr>
          <p:spPr>
            <a:xfrm>
              <a:off x="1835025" y="1989000"/>
              <a:ext cx="1242600" cy="1944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96" name="Google Shape;596;gf3bb6fad3e_0_158"/>
            <p:cNvPicPr preferRelativeResize="0"/>
            <p:nvPr/>
          </p:nvPicPr>
          <p:blipFill rotWithShape="1">
            <a:blip r:embed="rId5">
              <a:alphaModFix/>
            </a:blip>
            <a:srcRect l="689" t="46155" r="699"/>
            <a:stretch/>
          </p:blipFill>
          <p:spPr>
            <a:xfrm>
              <a:off x="1835025" y="1980350"/>
              <a:ext cx="1242600" cy="1390800"/>
            </a:xfrm>
            <a:prstGeom prst="roundRect">
              <a:avLst>
                <a:gd name="adj" fmla="val 12356"/>
              </a:avLst>
            </a:prstGeom>
            <a:noFill/>
            <a:ln>
              <a:noFill/>
            </a:ln>
          </p:spPr>
        </p:pic>
      </p:grpSp>
      <p:grpSp>
        <p:nvGrpSpPr>
          <p:cNvPr id="597" name="Google Shape;597;gf3bb6fad3e_0_158"/>
          <p:cNvGrpSpPr/>
          <p:nvPr/>
        </p:nvGrpSpPr>
        <p:grpSpPr>
          <a:xfrm>
            <a:off x="1313392" y="2708946"/>
            <a:ext cx="1023233" cy="2160066"/>
            <a:chOff x="5437671" y="1989000"/>
            <a:chExt cx="1364493" cy="2880088"/>
          </a:xfrm>
        </p:grpSpPr>
        <p:grpSp>
          <p:nvGrpSpPr>
            <p:cNvPr id="598" name="Google Shape;598;gf3bb6fad3e_0_158"/>
            <p:cNvGrpSpPr/>
            <p:nvPr/>
          </p:nvGrpSpPr>
          <p:grpSpPr>
            <a:xfrm>
              <a:off x="5437671" y="1989000"/>
              <a:ext cx="1364493" cy="2880088"/>
              <a:chOff x="6556150" y="-256600"/>
              <a:chExt cx="3315900" cy="6999000"/>
            </a:xfrm>
          </p:grpSpPr>
          <p:sp>
            <p:nvSpPr>
              <p:cNvPr id="599" name="Google Shape;599;gf3bb6fad3e_0_158"/>
              <p:cNvSpPr/>
              <p:nvPr/>
            </p:nvSpPr>
            <p:spPr>
              <a:xfrm>
                <a:off x="6556150" y="-256600"/>
                <a:ext cx="3315900" cy="6999000"/>
              </a:xfrm>
              <a:prstGeom prst="roundRect">
                <a:avLst>
                  <a:gd name="adj" fmla="val 13185"/>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00" name="Google Shape;600;gf3bb6fad3e_0_158"/>
              <p:cNvPicPr preferRelativeResize="0"/>
              <p:nvPr/>
            </p:nvPicPr>
            <p:blipFill rotWithShape="1">
              <a:blip r:embed="rId6">
                <a:alphaModFix/>
              </a:blip>
              <a:srcRect/>
              <a:stretch/>
            </p:blipFill>
            <p:spPr>
              <a:xfrm>
                <a:off x="6624398" y="-194050"/>
                <a:ext cx="3179400" cy="6858000"/>
              </a:xfrm>
              <a:prstGeom prst="roundRect">
                <a:avLst>
                  <a:gd name="adj" fmla="val 10219"/>
                </a:avLst>
              </a:prstGeom>
              <a:noFill/>
              <a:ln>
                <a:noFill/>
              </a:ln>
            </p:spPr>
          </p:pic>
        </p:grpSp>
        <p:sp>
          <p:nvSpPr>
            <p:cNvPr id="601" name="Google Shape;601;gf3bb6fad3e_0_158"/>
            <p:cNvSpPr/>
            <p:nvPr/>
          </p:nvSpPr>
          <p:spPr>
            <a:xfrm>
              <a:off x="6120325" y="4433075"/>
              <a:ext cx="629100" cy="2634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2" name="Google Shape;602;gf3bb6fad3e_0_158"/>
          <p:cNvSpPr/>
          <p:nvPr/>
        </p:nvSpPr>
        <p:spPr>
          <a:xfrm rot="2700000">
            <a:off x="5890793" y="4327599"/>
            <a:ext cx="524815" cy="524815"/>
          </a:xfrm>
          <a:prstGeom prst="plus">
            <a:avLst>
              <a:gd name="adj" fmla="val 42593"/>
            </a:avLst>
          </a:prstGeom>
          <a:solidFill>
            <a:srgbClr val="EE82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gf3bb6fad3e_0_158"/>
          <p:cNvSpPr txBox="1"/>
          <p:nvPr/>
        </p:nvSpPr>
        <p:spPr>
          <a:xfrm>
            <a:off x="5707988" y="4067725"/>
            <a:ext cx="1131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EE827C"/>
                </a:solidFill>
                <a:latin typeface="Meiryo"/>
                <a:ea typeface="Meiryo"/>
                <a:cs typeface="Meiryo"/>
                <a:sym typeface="Meiryo"/>
              </a:rPr>
              <a:t>押さない！</a:t>
            </a:r>
            <a:endParaRPr sz="1200" b="1" i="0" u="none" strike="noStrike" cap="none">
              <a:solidFill>
                <a:srgbClr val="EE827C"/>
              </a:solidFill>
              <a:latin typeface="Meiryo"/>
              <a:ea typeface="Meiryo"/>
              <a:cs typeface="Meiryo"/>
              <a:sym typeface="Meiryo"/>
            </a:endParaRPr>
          </a:p>
        </p:txBody>
      </p:sp>
      <p:sp>
        <p:nvSpPr>
          <p:cNvPr id="604" name="Google Shape;604;gf3bb6fad3e_0_158"/>
          <p:cNvSpPr/>
          <p:nvPr/>
        </p:nvSpPr>
        <p:spPr>
          <a:xfrm>
            <a:off x="7485005"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PCで開いていた「電子申請システム」のページが切り替わり「送信完了」と表示されていることを確認します。手順は以上で終了です。</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p:txBody>
      </p:sp>
      <p:sp>
        <p:nvSpPr>
          <p:cNvPr id="605" name="Google Shape;605;gf3bb6fad3e_0_158"/>
          <p:cNvSpPr/>
          <p:nvPr/>
        </p:nvSpPr>
        <p:spPr>
          <a:xfrm>
            <a:off x="747550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⑰</a:t>
            </a:r>
            <a:endParaRPr sz="4800" b="1" i="0" u="none" strike="noStrike" cap="none">
              <a:solidFill>
                <a:srgbClr val="007BBB"/>
              </a:solidFill>
              <a:latin typeface="Meiryo"/>
              <a:ea typeface="Meiryo"/>
              <a:cs typeface="Meiryo"/>
              <a:sym typeface="Meiryo"/>
            </a:endParaRPr>
          </a:p>
        </p:txBody>
      </p:sp>
      <p:grpSp>
        <p:nvGrpSpPr>
          <p:cNvPr id="606" name="Google Shape;606;gf3bb6fad3e_0_158"/>
          <p:cNvGrpSpPr/>
          <p:nvPr/>
        </p:nvGrpSpPr>
        <p:grpSpPr>
          <a:xfrm>
            <a:off x="7935168" y="3805701"/>
            <a:ext cx="1163745" cy="872801"/>
            <a:chOff x="802588" y="3996201"/>
            <a:chExt cx="1163745" cy="872801"/>
          </a:xfrm>
        </p:grpSpPr>
        <p:pic>
          <p:nvPicPr>
            <p:cNvPr id="607" name="Google Shape;607;gf3bb6fad3e_0_158"/>
            <p:cNvPicPr preferRelativeResize="0"/>
            <p:nvPr/>
          </p:nvPicPr>
          <p:blipFill rotWithShape="1">
            <a:blip r:embed="rId7">
              <a:alphaModFix/>
            </a:blip>
            <a:srcRect/>
            <a:stretch/>
          </p:blipFill>
          <p:spPr>
            <a:xfrm>
              <a:off x="802588" y="3996201"/>
              <a:ext cx="1163745" cy="872801"/>
            </a:xfrm>
            <a:prstGeom prst="rect">
              <a:avLst/>
            </a:prstGeom>
            <a:noFill/>
            <a:ln>
              <a:noFill/>
            </a:ln>
          </p:spPr>
        </p:pic>
        <p:sp>
          <p:nvSpPr>
            <p:cNvPr id="608" name="Google Shape;608;gf3bb6fad3e_0_158"/>
            <p:cNvSpPr/>
            <p:nvPr/>
          </p:nvSpPr>
          <p:spPr>
            <a:xfrm>
              <a:off x="920050" y="4170500"/>
              <a:ext cx="928800" cy="524700"/>
            </a:xfrm>
            <a:prstGeom prst="rect">
              <a:avLst/>
            </a:prstGeom>
            <a:solidFill>
              <a:srgbClr val="007BBB">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gf3bb6fad3e_0_158"/>
            <p:cNvSpPr txBox="1"/>
            <p:nvPr/>
          </p:nvSpPr>
          <p:spPr>
            <a:xfrm>
              <a:off x="1151125" y="4245425"/>
              <a:ext cx="47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Meiryo"/>
                  <a:ea typeface="Meiryo"/>
                  <a:cs typeface="Meiryo"/>
                  <a:sym typeface="Meiryo"/>
                </a:rPr>
                <a:t>PC</a:t>
              </a:r>
              <a:endParaRPr sz="1400" b="0" i="0" u="none" strike="noStrike" cap="none">
                <a:solidFill>
                  <a:srgbClr val="000000"/>
                </a:solidFill>
                <a:latin typeface="Meiryo"/>
                <a:ea typeface="Meiryo"/>
                <a:cs typeface="Meiryo"/>
                <a:sym typeface="Meiryo"/>
              </a:endParaRPr>
            </a:p>
          </p:txBody>
        </p:sp>
      </p:grpSp>
      <p:pic>
        <p:nvPicPr>
          <p:cNvPr id="610" name="Google Shape;610;gf3bb6fad3e_0_158"/>
          <p:cNvPicPr preferRelativeResize="0"/>
          <p:nvPr/>
        </p:nvPicPr>
        <p:blipFill rotWithShape="1">
          <a:blip r:embed="rId8">
            <a:alphaModFix/>
          </a:blip>
          <a:srcRect l="26440" t="17054" r="29073" b="38592"/>
          <a:stretch/>
        </p:blipFill>
        <p:spPr>
          <a:xfrm>
            <a:off x="7619505" y="2514900"/>
            <a:ext cx="1799998" cy="1186763"/>
          </a:xfrm>
          <a:prstGeom prst="rect">
            <a:avLst/>
          </a:prstGeom>
          <a:noFill/>
          <a:ln w="9525" cap="flat" cmpd="sng">
            <a:solidFill>
              <a:srgbClr val="007BBB"/>
            </a:solidFill>
            <a:prstDash val="solid"/>
            <a:round/>
            <a:headEnd type="none" w="sm" len="sm"/>
            <a:tailEnd type="none" w="sm" len="sm"/>
          </a:ln>
        </p:spPr>
      </p:pic>
      <p:sp>
        <p:nvSpPr>
          <p:cNvPr id="611" name="Google Shape;611;gf3bb6fad3e_0_158"/>
          <p:cNvSpPr/>
          <p:nvPr/>
        </p:nvSpPr>
        <p:spPr>
          <a:xfrm>
            <a:off x="7808880" y="2892350"/>
            <a:ext cx="396000" cy="1650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11e997c7467_0_194"/>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SzPts val="3300"/>
              <a:buNone/>
            </a:pPr>
            <a:r>
              <a:rPr lang="ja-JP"/>
              <a:t>事前準備</a:t>
            </a:r>
            <a:endParaRPr/>
          </a:p>
        </p:txBody>
      </p:sp>
      <p:sp>
        <p:nvSpPr>
          <p:cNvPr id="89" name="Google Shape;89;g11e997c7467_0_194"/>
          <p:cNvSpPr txBox="1">
            <a:spLocks noGrp="1"/>
          </p:cNvSpPr>
          <p:nvPr>
            <p:ph type="body" idx="1"/>
          </p:nvPr>
        </p:nvSpPr>
        <p:spPr>
          <a:xfrm>
            <a:off x="337650" y="1070928"/>
            <a:ext cx="9230700" cy="396600"/>
          </a:xfrm>
          <a:prstGeom prst="rect">
            <a:avLst/>
          </a:prstGeom>
          <a:noFill/>
          <a:ln>
            <a:noFill/>
          </a:ln>
        </p:spPr>
        <p:txBody>
          <a:bodyPr spcFirstLastPara="1" wrap="square" lIns="106650" tIns="106650" rIns="106650" bIns="106650" anchor="t" anchorCtr="0">
            <a:normAutofit fontScale="25000" lnSpcReduction="20000"/>
          </a:bodyPr>
          <a:lstStyle/>
          <a:p>
            <a:pPr marL="0" lvl="0" indent="0" algn="l" rtl="0">
              <a:lnSpc>
                <a:spcPct val="95000"/>
              </a:lnSpc>
              <a:spcBef>
                <a:spcPts val="0"/>
              </a:spcBef>
              <a:spcAft>
                <a:spcPts val="1400"/>
              </a:spcAft>
              <a:buSzPts val="2100"/>
              <a:buNone/>
            </a:pPr>
            <a:r>
              <a:rPr lang="ja-JP" sz="1800"/>
              <a:t>以下の準備ができていることをご確認の上、申請にお進みください。</a:t>
            </a:r>
            <a:endParaRPr sz="1800"/>
          </a:p>
        </p:txBody>
      </p:sp>
      <p:sp>
        <p:nvSpPr>
          <p:cNvPr id="90" name="Google Shape;90;g11e997c7467_0_194"/>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2</a:t>
            </a:fld>
            <a:endParaRPr/>
          </a:p>
        </p:txBody>
      </p:sp>
      <p:sp>
        <p:nvSpPr>
          <p:cNvPr id="91" name="Google Shape;91;g11e997c7467_0_194"/>
          <p:cNvSpPr/>
          <p:nvPr/>
        </p:nvSpPr>
        <p:spPr>
          <a:xfrm>
            <a:off x="352425" y="1638900"/>
            <a:ext cx="9230700" cy="1440000"/>
          </a:xfrm>
          <a:prstGeom prst="roundRect">
            <a:avLst>
              <a:gd name="adj" fmla="val 6635"/>
            </a:avLst>
          </a:prstGeom>
          <a:solidFill>
            <a:srgbClr val="E5F6FF"/>
          </a:solidFill>
          <a:ln>
            <a:noFill/>
          </a:ln>
        </p:spPr>
        <p:txBody>
          <a:bodyPr spcFirstLastPara="1" wrap="square" lIns="0" tIns="91425" rIns="0" bIns="91425" anchor="ctr" anchorCtr="0">
            <a:noAutofit/>
          </a:bodyPr>
          <a:lstStyle/>
          <a:p>
            <a:pPr marL="2880000" marR="179999" lvl="1" indent="0" algn="l" rtl="0">
              <a:lnSpc>
                <a:spcPct val="115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マイナンバーカードによる個人認証が必要な手続については、マイナンバーカードの</a:t>
            </a:r>
            <a:endParaRPr sz="1200" b="0" i="0" u="none" strike="noStrike" cap="none">
              <a:solidFill>
                <a:schemeClr val="dk1"/>
              </a:solidFill>
              <a:latin typeface="Meiryo"/>
              <a:ea typeface="Meiryo"/>
              <a:cs typeface="Meiryo"/>
              <a:sym typeface="Meiryo"/>
            </a:endParaRPr>
          </a:p>
          <a:p>
            <a:pPr marL="2880000" marR="179999" lvl="1" indent="0" algn="l" rtl="0">
              <a:lnSpc>
                <a:spcPct val="115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読み取りに対応したスマートフォンが必要です。</a:t>
            </a:r>
            <a:endParaRPr sz="1200" b="0" i="0" u="none" strike="noStrike" cap="none">
              <a:solidFill>
                <a:schemeClr val="dk1"/>
              </a:solidFill>
              <a:latin typeface="Meiryo"/>
              <a:ea typeface="Meiryo"/>
              <a:cs typeface="Meiryo"/>
              <a:sym typeface="Meiryo"/>
            </a:endParaRPr>
          </a:p>
          <a:p>
            <a:pPr marL="2880000" marR="179999" lvl="1" indent="0" algn="l" rtl="0">
              <a:lnSpc>
                <a:spcPct val="115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マイナンバーカードの読み取りに対応しているスマートフォンの一覧は、以下のリンクをご覧ください。</a:t>
            </a:r>
            <a:endParaRPr sz="1200" b="0" i="0" u="none" strike="noStrike" cap="none">
              <a:solidFill>
                <a:schemeClr val="dk1"/>
              </a:solidFill>
              <a:latin typeface="Meiryo"/>
              <a:ea typeface="Meiryo"/>
              <a:cs typeface="Meiryo"/>
              <a:sym typeface="Meiryo"/>
            </a:endParaRPr>
          </a:p>
          <a:p>
            <a:pPr marL="2880000" marR="179999" lvl="1" indent="0" algn="l" rtl="0">
              <a:lnSpc>
                <a:spcPct val="115000"/>
              </a:lnSpc>
              <a:spcBef>
                <a:spcPts val="0"/>
              </a:spcBef>
              <a:spcAft>
                <a:spcPts val="0"/>
              </a:spcAft>
              <a:buClr>
                <a:schemeClr val="dk1"/>
              </a:buClr>
              <a:buSzPts val="1200"/>
              <a:buFont typeface="Arial"/>
              <a:buNone/>
            </a:pPr>
            <a:r>
              <a:rPr lang="ja-JP" sz="1200" b="0" i="0" u="none" strike="noStrike" cap="none">
                <a:solidFill>
                  <a:schemeClr val="dk1"/>
                </a:solidFill>
                <a:latin typeface="Meiryo"/>
                <a:ea typeface="Meiryo"/>
                <a:cs typeface="Meiryo"/>
                <a:sym typeface="Meiryo"/>
              </a:rPr>
              <a:t>・公的個人認証サービスポータルサイト </a:t>
            </a:r>
            <a:endParaRPr sz="1200" b="0" i="0" u="none" strike="noStrike" cap="none">
              <a:solidFill>
                <a:schemeClr val="dk1"/>
              </a:solidFill>
              <a:latin typeface="Meiryo"/>
              <a:ea typeface="Meiryo"/>
              <a:cs typeface="Meiryo"/>
              <a:sym typeface="Meiryo"/>
            </a:endParaRPr>
          </a:p>
          <a:p>
            <a:pPr marL="2880000" marR="179999" lvl="1" indent="0" algn="l" rtl="0">
              <a:lnSpc>
                <a:spcPct val="115000"/>
              </a:lnSpc>
              <a:spcBef>
                <a:spcPts val="0"/>
              </a:spcBef>
              <a:spcAft>
                <a:spcPts val="0"/>
              </a:spcAft>
              <a:buClr>
                <a:srgbClr val="000000"/>
              </a:buClr>
              <a:buSzPts val="1200"/>
              <a:buFont typeface="Arial"/>
              <a:buNone/>
            </a:pPr>
            <a:r>
              <a:rPr lang="ja-JP" sz="1200" b="0" i="0" u="sng" strike="noStrike" cap="none">
                <a:solidFill>
                  <a:srgbClr val="007BBB"/>
                </a:solidFill>
                <a:latin typeface="Meiryo"/>
                <a:ea typeface="Meiryo"/>
                <a:cs typeface="Meiryo"/>
                <a:sym typeface="Meiry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マイナンバーカード対応NFCスマートフォン（別ウィンドウで開きます）</a:t>
            </a:r>
            <a:endParaRPr sz="1400" b="0" i="0" u="none" strike="noStrike" cap="none">
              <a:solidFill>
                <a:srgbClr val="000000"/>
              </a:solidFill>
              <a:latin typeface="Meiryo"/>
              <a:ea typeface="Meiryo"/>
              <a:cs typeface="Meiryo"/>
              <a:sym typeface="Meiryo"/>
            </a:endParaRPr>
          </a:p>
        </p:txBody>
      </p:sp>
      <p:sp>
        <p:nvSpPr>
          <p:cNvPr id="92" name="Google Shape;92;g11e997c7467_0_194"/>
          <p:cNvSpPr/>
          <p:nvPr/>
        </p:nvSpPr>
        <p:spPr>
          <a:xfrm>
            <a:off x="352425" y="3204119"/>
            <a:ext cx="9230700" cy="1440000"/>
          </a:xfrm>
          <a:prstGeom prst="roundRect">
            <a:avLst>
              <a:gd name="adj" fmla="val 6635"/>
            </a:avLst>
          </a:prstGeom>
          <a:solidFill>
            <a:srgbClr val="E5F6FF"/>
          </a:solidFill>
          <a:ln>
            <a:noFill/>
          </a:ln>
        </p:spPr>
        <p:txBody>
          <a:bodyPr spcFirstLastPara="1" wrap="square" lIns="0" tIns="91425" rIns="0" bIns="91425" anchor="ctr" anchorCtr="0">
            <a:noAutofit/>
          </a:bodyPr>
          <a:lstStyle/>
          <a:p>
            <a:pPr marL="2880000" marR="179999" lvl="1" indent="0" algn="l" rtl="0">
              <a:lnSpc>
                <a:spcPct val="115000"/>
              </a:lnSpc>
              <a:spcBef>
                <a:spcPts val="0"/>
              </a:spcBef>
              <a:spcAft>
                <a:spcPts val="0"/>
              </a:spcAft>
              <a:buClr>
                <a:schemeClr val="dk1"/>
              </a:buClr>
              <a:buSzPts val="1200"/>
              <a:buFont typeface="Arial"/>
              <a:buNone/>
            </a:pPr>
            <a:r>
              <a:rPr lang="ja-JP" sz="1200" b="0" i="0" u="none" strike="noStrike" cap="none" dirty="0">
                <a:solidFill>
                  <a:schemeClr val="dk1"/>
                </a:solidFill>
                <a:latin typeface="Meiryo"/>
                <a:ea typeface="Meiryo"/>
                <a:cs typeface="Meiryo"/>
                <a:sym typeface="Meiryo"/>
              </a:rPr>
              <a:t>公的個人認証を行う際には、マイナンバーカードに格納された署名用電子証明書にて電子署名を行いますので、マイナンバーカードが必要です。</a:t>
            </a:r>
            <a:endParaRPr sz="1400" b="0" i="0" u="none" strike="noStrike" cap="none" dirty="0">
              <a:solidFill>
                <a:schemeClr val="dk1"/>
              </a:solidFill>
              <a:latin typeface="Meiryo"/>
              <a:ea typeface="Meiryo"/>
              <a:cs typeface="Meiryo"/>
              <a:sym typeface="Meiryo"/>
            </a:endParaRPr>
          </a:p>
          <a:p>
            <a:pPr marL="2700000" marR="179999" lvl="1">
              <a:lnSpc>
                <a:spcPct val="115000"/>
              </a:lnSpc>
              <a:buClr>
                <a:schemeClr val="dk1"/>
              </a:buClr>
              <a:buSzPts val="1100"/>
            </a:pPr>
            <a:r>
              <a:rPr lang="ja-JP" altLang="en-US" sz="1200" dirty="0" smtClean="0">
                <a:solidFill>
                  <a:schemeClr val="dk1"/>
                </a:solidFill>
                <a:latin typeface="Meiryo"/>
                <a:ea typeface="Meiryo"/>
                <a:cs typeface="Meiryo"/>
                <a:sym typeface="Meiryo"/>
              </a:rPr>
              <a:t>　 マイナンバーカード</a:t>
            </a:r>
            <a:r>
              <a:rPr lang="ja-JP" altLang="en-US" sz="1200" dirty="0">
                <a:solidFill>
                  <a:schemeClr val="dk1"/>
                </a:solidFill>
                <a:latin typeface="Meiryo"/>
                <a:ea typeface="Meiryo"/>
                <a:cs typeface="Meiryo"/>
                <a:sym typeface="Meiryo"/>
              </a:rPr>
              <a:t>の申請手続については、本庁市民課又は各支所に</a:t>
            </a:r>
            <a:r>
              <a:rPr lang="ja-JP" altLang="en-US" sz="1200" dirty="0" smtClean="0">
                <a:solidFill>
                  <a:schemeClr val="dk1"/>
                </a:solidFill>
                <a:latin typeface="Meiryo"/>
                <a:ea typeface="Meiryo"/>
                <a:cs typeface="Meiryo"/>
                <a:sym typeface="Meiryo"/>
              </a:rPr>
              <a:t>お問い合わせ</a:t>
            </a:r>
            <a:r>
              <a:rPr lang="ja-JP" altLang="en-US" sz="1200" dirty="0" err="1" smtClean="0">
                <a:solidFill>
                  <a:schemeClr val="dk1"/>
                </a:solidFill>
                <a:latin typeface="Meiryo"/>
                <a:ea typeface="Meiryo"/>
                <a:cs typeface="Meiryo"/>
                <a:sym typeface="Meiryo"/>
              </a:rPr>
              <a:t>くだ</a:t>
            </a:r>
            <a:endParaRPr lang="en-US" altLang="ja-JP" sz="1200" dirty="0" smtClean="0">
              <a:solidFill>
                <a:schemeClr val="dk1"/>
              </a:solidFill>
              <a:latin typeface="Meiryo"/>
              <a:ea typeface="Meiryo"/>
              <a:cs typeface="Meiryo"/>
              <a:sym typeface="Meiryo"/>
            </a:endParaRPr>
          </a:p>
          <a:p>
            <a:pPr marL="2700000" marR="179999" lvl="1">
              <a:lnSpc>
                <a:spcPct val="115000"/>
              </a:lnSpc>
              <a:buClr>
                <a:schemeClr val="dk1"/>
              </a:buClr>
              <a:buSzPts val="1100"/>
            </a:pPr>
            <a:r>
              <a:rPr lang="ja-JP" altLang="en-US" sz="1200" dirty="0">
                <a:solidFill>
                  <a:schemeClr val="dk1"/>
                </a:solidFill>
                <a:latin typeface="Meiryo"/>
                <a:ea typeface="Meiryo"/>
                <a:cs typeface="Meiryo"/>
                <a:sym typeface="Meiryo"/>
              </a:rPr>
              <a:t>　 さ</a:t>
            </a:r>
            <a:r>
              <a:rPr lang="ja-JP" altLang="en-US" sz="1200" dirty="0" smtClean="0">
                <a:solidFill>
                  <a:schemeClr val="dk1"/>
                </a:solidFill>
                <a:latin typeface="Meiryo"/>
                <a:ea typeface="Meiryo"/>
                <a:cs typeface="Meiryo"/>
                <a:sym typeface="Meiryo"/>
              </a:rPr>
              <a:t>い</a:t>
            </a:r>
            <a:r>
              <a:rPr lang="ja-JP" altLang="en-US" sz="1200" dirty="0">
                <a:solidFill>
                  <a:schemeClr val="dk1"/>
                </a:solidFill>
                <a:latin typeface="Meiryo"/>
                <a:ea typeface="Meiryo"/>
                <a:cs typeface="Meiryo"/>
                <a:sym typeface="Meiryo"/>
              </a:rPr>
              <a:t>。</a:t>
            </a:r>
          </a:p>
        </p:txBody>
      </p:sp>
      <p:sp>
        <p:nvSpPr>
          <p:cNvPr id="93" name="Google Shape;93;g11e997c7467_0_194"/>
          <p:cNvSpPr/>
          <p:nvPr/>
        </p:nvSpPr>
        <p:spPr>
          <a:xfrm>
            <a:off x="352425" y="4769338"/>
            <a:ext cx="9230700" cy="1440000"/>
          </a:xfrm>
          <a:prstGeom prst="roundRect">
            <a:avLst>
              <a:gd name="adj" fmla="val 6635"/>
            </a:avLst>
          </a:prstGeom>
          <a:solidFill>
            <a:srgbClr val="E5F6FF"/>
          </a:solidFill>
          <a:ln>
            <a:noFill/>
          </a:ln>
        </p:spPr>
        <p:txBody>
          <a:bodyPr spcFirstLastPara="1" wrap="square" lIns="0" tIns="198000" rIns="0" bIns="91425" anchor="ctr" anchorCtr="0">
            <a:noAutofit/>
          </a:bodyPr>
          <a:lstStyle/>
          <a:p>
            <a:pPr marL="2880000" marR="179999" lvl="0" indent="0" algn="l" rtl="0">
              <a:lnSpc>
                <a:spcPct val="115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スマートフォンにインストールしたxIDアプリでマイナンバーカードを読み取り、本人確認と公的個人認証を行うため、xIDアプリのインストールが必要です。</a:t>
            </a:r>
            <a:endParaRPr sz="1200" b="0" i="0" u="none" strike="noStrike" cap="none">
              <a:solidFill>
                <a:schemeClr val="dk1"/>
              </a:solidFill>
              <a:latin typeface="Meiryo"/>
              <a:ea typeface="Meiryo"/>
              <a:cs typeface="Meiryo"/>
              <a:sym typeface="Meiryo"/>
            </a:endParaRPr>
          </a:p>
          <a:p>
            <a:pPr marL="2880000" marR="179999" lvl="0" indent="0" algn="l" rtl="0">
              <a:lnSpc>
                <a:spcPct val="115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xIDアプリは以下のURLよりアプリをダウンロードできます。</a:t>
            </a:r>
            <a:br>
              <a:rPr lang="ja-JP" sz="1200" b="0" i="0" u="none" strike="noStrike" cap="none">
                <a:solidFill>
                  <a:schemeClr val="dk1"/>
                </a:solidFill>
                <a:latin typeface="Meiryo"/>
                <a:ea typeface="Meiryo"/>
                <a:cs typeface="Meiryo"/>
                <a:sym typeface="Meiryo"/>
              </a:rPr>
            </a:br>
            <a:endParaRPr sz="400" b="0" i="0" u="none" strike="noStrike" cap="none">
              <a:solidFill>
                <a:schemeClr val="dk1"/>
              </a:solidFill>
              <a:latin typeface="Meiryo"/>
              <a:ea typeface="Meiryo"/>
              <a:cs typeface="Meiryo"/>
              <a:sym typeface="Meiryo"/>
            </a:endParaRPr>
          </a:p>
          <a:p>
            <a:pPr marL="3794400" marR="179999" lvl="0" indent="0" algn="l" rtl="0">
              <a:lnSpc>
                <a:spcPct val="200000"/>
              </a:lnSpc>
              <a:spcBef>
                <a:spcPts val="0"/>
              </a:spcBef>
              <a:spcAft>
                <a:spcPts val="0"/>
              </a:spcAft>
              <a:buClr>
                <a:schemeClr val="dk1"/>
              </a:buClr>
              <a:buSzPts val="1200"/>
              <a:buFont typeface="Arial"/>
              <a:buNone/>
            </a:pPr>
            <a:r>
              <a:rPr lang="ja-JP" sz="1100" b="0" i="0" u="sng" strike="noStrike" cap="none">
                <a:solidFill>
                  <a:srgbClr val="007BBB"/>
                </a:solidFill>
                <a:latin typeface="Meiryo"/>
                <a:ea typeface="Meiryo"/>
                <a:cs typeface="Meiryo"/>
                <a:sym typeface="Meiry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iPhoneをご利用の方はApp Storeからダウンロード（別ウインドウで開きます）</a:t>
            </a:r>
            <a:r>
              <a:rPr lang="ja-JP" sz="1100" b="0" i="0" u="none" strike="noStrike" cap="none">
                <a:solidFill>
                  <a:srgbClr val="007BBB"/>
                </a:solidFill>
                <a:latin typeface="Meiryo"/>
                <a:ea typeface="Meiryo"/>
                <a:cs typeface="Meiryo"/>
                <a:sym typeface="Meiryo"/>
              </a:rPr>
              <a:t>　</a:t>
            </a:r>
            <a:endParaRPr sz="1100" b="0" i="0" u="none" strike="noStrike" cap="none">
              <a:solidFill>
                <a:srgbClr val="007BBB"/>
              </a:solidFill>
              <a:latin typeface="Meiryo"/>
              <a:ea typeface="Meiryo"/>
              <a:cs typeface="Meiryo"/>
              <a:sym typeface="Meiryo"/>
            </a:endParaRPr>
          </a:p>
          <a:p>
            <a:pPr marL="3794400" marR="179999" lvl="1" indent="0" algn="l" rtl="0">
              <a:lnSpc>
                <a:spcPct val="200000"/>
              </a:lnSpc>
              <a:spcBef>
                <a:spcPts val="0"/>
              </a:spcBef>
              <a:spcAft>
                <a:spcPts val="0"/>
              </a:spcAft>
              <a:buClr>
                <a:srgbClr val="000000"/>
              </a:buClr>
              <a:buSzPts val="1100"/>
              <a:buFont typeface="Arial"/>
              <a:buNone/>
            </a:pPr>
            <a:r>
              <a:rPr lang="ja-JP" sz="1100" b="0" i="0" u="sng" strike="noStrike" cap="none">
                <a:solidFill>
                  <a:srgbClr val="007BBB"/>
                </a:solidFill>
                <a:latin typeface="Meiryo"/>
                <a:ea typeface="Meiryo"/>
                <a:cs typeface="Meiryo"/>
                <a:sym typeface="Meiryo"/>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Androidをご利用の方はGooglePlayからダウンロード（別ウインドウで開きます）</a:t>
            </a:r>
            <a:endParaRPr sz="1300" b="0" i="0" u="none" strike="noStrike" cap="none">
              <a:solidFill>
                <a:srgbClr val="000000"/>
              </a:solidFill>
              <a:latin typeface="Meiryo"/>
              <a:ea typeface="Meiryo"/>
              <a:cs typeface="Meiryo"/>
              <a:sym typeface="Meiryo"/>
            </a:endParaRPr>
          </a:p>
        </p:txBody>
      </p:sp>
      <p:sp>
        <p:nvSpPr>
          <p:cNvPr id="94" name="Google Shape;94;g11e997c7467_0_194"/>
          <p:cNvSpPr txBox="1"/>
          <p:nvPr/>
        </p:nvSpPr>
        <p:spPr>
          <a:xfrm>
            <a:off x="504825" y="2081850"/>
            <a:ext cx="438300" cy="554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ja-JP" sz="3600" b="1" i="0" u="none" strike="noStrike" cap="none">
                <a:solidFill>
                  <a:srgbClr val="007BBB"/>
                </a:solidFill>
                <a:latin typeface="Meiryo"/>
                <a:ea typeface="Meiryo"/>
                <a:cs typeface="Meiryo"/>
                <a:sym typeface="Meiryo"/>
              </a:rPr>
              <a:t>①</a:t>
            </a:r>
            <a:endParaRPr sz="3600" b="1" i="0" u="none" strike="noStrike" cap="none">
              <a:solidFill>
                <a:srgbClr val="007BBB"/>
              </a:solidFill>
              <a:latin typeface="Meiryo"/>
              <a:ea typeface="Meiryo"/>
              <a:cs typeface="Meiryo"/>
              <a:sym typeface="Meiryo"/>
            </a:endParaRPr>
          </a:p>
        </p:txBody>
      </p:sp>
      <p:sp>
        <p:nvSpPr>
          <p:cNvPr id="95" name="Google Shape;95;g11e997c7467_0_194"/>
          <p:cNvSpPr txBox="1"/>
          <p:nvPr/>
        </p:nvSpPr>
        <p:spPr>
          <a:xfrm>
            <a:off x="504825" y="3647075"/>
            <a:ext cx="438300" cy="554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ja-JP" sz="3600" b="1" i="0" u="none" strike="noStrike" cap="none">
                <a:solidFill>
                  <a:srgbClr val="007BBB"/>
                </a:solidFill>
                <a:latin typeface="Meiryo"/>
                <a:ea typeface="Meiryo"/>
                <a:cs typeface="Meiryo"/>
                <a:sym typeface="Meiryo"/>
              </a:rPr>
              <a:t>②</a:t>
            </a:r>
            <a:endParaRPr sz="3600" b="1" i="0" u="none" strike="noStrike" cap="none">
              <a:solidFill>
                <a:srgbClr val="007BBB"/>
              </a:solidFill>
              <a:latin typeface="Meiryo"/>
              <a:ea typeface="Meiryo"/>
              <a:cs typeface="Meiryo"/>
              <a:sym typeface="Meiryo"/>
            </a:endParaRPr>
          </a:p>
        </p:txBody>
      </p:sp>
      <p:sp>
        <p:nvSpPr>
          <p:cNvPr id="96" name="Google Shape;96;g11e997c7467_0_194"/>
          <p:cNvSpPr txBox="1"/>
          <p:nvPr/>
        </p:nvSpPr>
        <p:spPr>
          <a:xfrm>
            <a:off x="504825" y="5212300"/>
            <a:ext cx="438300" cy="554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ja-JP" sz="3600" b="1" i="0" u="none" strike="noStrike" cap="none">
                <a:solidFill>
                  <a:srgbClr val="007BBB"/>
                </a:solidFill>
                <a:latin typeface="Meiryo"/>
                <a:ea typeface="Meiryo"/>
                <a:cs typeface="Meiryo"/>
                <a:sym typeface="Meiryo"/>
              </a:rPr>
              <a:t>③</a:t>
            </a:r>
            <a:endParaRPr sz="3600" b="1" i="0" u="none" strike="noStrike" cap="none">
              <a:solidFill>
                <a:srgbClr val="007BBB"/>
              </a:solidFill>
              <a:latin typeface="Meiryo"/>
              <a:ea typeface="Meiryo"/>
              <a:cs typeface="Meiryo"/>
              <a:sym typeface="Meiryo"/>
            </a:endParaRPr>
          </a:p>
        </p:txBody>
      </p:sp>
      <p:pic>
        <p:nvPicPr>
          <p:cNvPr id="97" name="Google Shape;97;g11e997c7467_0_194"/>
          <p:cNvPicPr preferRelativeResize="0"/>
          <p:nvPr/>
        </p:nvPicPr>
        <p:blipFill rotWithShape="1">
          <a:blip r:embed="rId6">
            <a:alphaModFix/>
          </a:blip>
          <a:srcRect l="18743" t="7440" r="18629" b="7812"/>
          <a:stretch/>
        </p:blipFill>
        <p:spPr>
          <a:xfrm>
            <a:off x="1566387" y="2067150"/>
            <a:ext cx="772125" cy="1044908"/>
          </a:xfrm>
          <a:prstGeom prst="rect">
            <a:avLst/>
          </a:prstGeom>
          <a:noFill/>
          <a:ln>
            <a:noFill/>
          </a:ln>
        </p:spPr>
      </p:pic>
      <p:grpSp>
        <p:nvGrpSpPr>
          <p:cNvPr id="98" name="Google Shape;98;g11e997c7467_0_194"/>
          <p:cNvGrpSpPr/>
          <p:nvPr/>
        </p:nvGrpSpPr>
        <p:grpSpPr>
          <a:xfrm>
            <a:off x="1476088" y="3647075"/>
            <a:ext cx="1209675" cy="776375"/>
            <a:chOff x="-1066800" y="3229575"/>
            <a:chExt cx="1209675" cy="776375"/>
          </a:xfrm>
        </p:grpSpPr>
        <p:pic>
          <p:nvPicPr>
            <p:cNvPr id="99" name="Google Shape;99;g11e997c7467_0_194"/>
            <p:cNvPicPr preferRelativeResize="0"/>
            <p:nvPr/>
          </p:nvPicPr>
          <p:blipFill rotWithShape="1">
            <a:blip r:embed="rId7">
              <a:alphaModFix/>
            </a:blip>
            <a:srcRect l="13311" t="24333" r="12027" b="27743"/>
            <a:stretch/>
          </p:blipFill>
          <p:spPr>
            <a:xfrm>
              <a:off x="-1066800" y="3229575"/>
              <a:ext cx="1209675" cy="776375"/>
            </a:xfrm>
            <a:prstGeom prst="rect">
              <a:avLst/>
            </a:prstGeom>
            <a:noFill/>
            <a:ln>
              <a:noFill/>
            </a:ln>
          </p:spPr>
        </p:pic>
        <p:pic>
          <p:nvPicPr>
            <p:cNvPr id="100" name="Google Shape;100;g11e997c7467_0_194"/>
            <p:cNvPicPr preferRelativeResize="0"/>
            <p:nvPr/>
          </p:nvPicPr>
          <p:blipFill rotWithShape="1">
            <a:blip r:embed="rId8">
              <a:alphaModFix/>
            </a:blip>
            <a:srcRect/>
            <a:stretch/>
          </p:blipFill>
          <p:spPr>
            <a:xfrm>
              <a:off x="-952746" y="3495258"/>
              <a:ext cx="401372" cy="401372"/>
            </a:xfrm>
            <a:prstGeom prst="rect">
              <a:avLst/>
            </a:prstGeom>
            <a:noFill/>
            <a:ln>
              <a:noFill/>
            </a:ln>
          </p:spPr>
        </p:pic>
      </p:grpSp>
      <p:pic>
        <p:nvPicPr>
          <p:cNvPr id="101" name="Google Shape;101;g11e997c7467_0_194"/>
          <p:cNvPicPr preferRelativeResize="0"/>
          <p:nvPr/>
        </p:nvPicPr>
        <p:blipFill rotWithShape="1">
          <a:blip r:embed="rId9">
            <a:alphaModFix/>
          </a:blip>
          <a:srcRect/>
          <a:stretch/>
        </p:blipFill>
        <p:spPr>
          <a:xfrm>
            <a:off x="1304353" y="5212301"/>
            <a:ext cx="1296184" cy="936125"/>
          </a:xfrm>
          <a:prstGeom prst="rect">
            <a:avLst/>
          </a:prstGeom>
          <a:noFill/>
          <a:ln>
            <a:noFill/>
          </a:ln>
        </p:spPr>
      </p:pic>
      <p:sp>
        <p:nvSpPr>
          <p:cNvPr id="102" name="Google Shape;102;g11e997c7467_0_194"/>
          <p:cNvSpPr txBox="1"/>
          <p:nvPr/>
        </p:nvSpPr>
        <p:spPr>
          <a:xfrm>
            <a:off x="1018925" y="1759675"/>
            <a:ext cx="1962300" cy="215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7BBB"/>
                </a:solidFill>
                <a:latin typeface="Meiryo"/>
                <a:ea typeface="Meiryo"/>
                <a:cs typeface="Meiryo"/>
                <a:sym typeface="Meiryo"/>
              </a:rPr>
              <a:t>スマートフォン</a:t>
            </a:r>
            <a:endParaRPr sz="1400" b="1" i="0" u="none" strike="noStrike" cap="none">
              <a:solidFill>
                <a:srgbClr val="007BBB"/>
              </a:solidFill>
              <a:latin typeface="Meiryo"/>
              <a:ea typeface="Meiryo"/>
              <a:cs typeface="Meiryo"/>
              <a:sym typeface="Meiryo"/>
            </a:endParaRPr>
          </a:p>
        </p:txBody>
      </p:sp>
      <p:sp>
        <p:nvSpPr>
          <p:cNvPr id="103" name="Google Shape;103;g11e997c7467_0_194"/>
          <p:cNvSpPr txBox="1"/>
          <p:nvPr/>
        </p:nvSpPr>
        <p:spPr>
          <a:xfrm>
            <a:off x="1018925" y="3324900"/>
            <a:ext cx="2124000" cy="215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7BBB"/>
                </a:solidFill>
                <a:latin typeface="Meiryo"/>
                <a:ea typeface="Meiryo"/>
                <a:cs typeface="Meiryo"/>
                <a:sym typeface="Meiryo"/>
              </a:rPr>
              <a:t>マイナンバーカード</a:t>
            </a:r>
            <a:endParaRPr sz="1400" b="1" i="0" u="none" strike="noStrike" cap="none">
              <a:solidFill>
                <a:srgbClr val="007BBB"/>
              </a:solidFill>
              <a:latin typeface="Meiryo"/>
              <a:ea typeface="Meiryo"/>
              <a:cs typeface="Meiryo"/>
              <a:sym typeface="Meiryo"/>
            </a:endParaRPr>
          </a:p>
        </p:txBody>
      </p:sp>
      <p:sp>
        <p:nvSpPr>
          <p:cNvPr id="104" name="Google Shape;104;g11e997c7467_0_194"/>
          <p:cNvSpPr txBox="1"/>
          <p:nvPr/>
        </p:nvSpPr>
        <p:spPr>
          <a:xfrm>
            <a:off x="1018925" y="4890125"/>
            <a:ext cx="2124000" cy="215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7BBB"/>
                </a:solidFill>
                <a:latin typeface="Meiryo"/>
                <a:ea typeface="Meiryo"/>
                <a:cs typeface="Meiryo"/>
                <a:sym typeface="Meiryo"/>
              </a:rPr>
              <a:t>アプリインストール</a:t>
            </a:r>
            <a:endParaRPr sz="1400" b="1" i="0" u="none" strike="noStrike" cap="none">
              <a:solidFill>
                <a:srgbClr val="007BBB"/>
              </a:solidFill>
              <a:latin typeface="Meiryo"/>
              <a:ea typeface="Meiryo"/>
              <a:cs typeface="Meiryo"/>
              <a:sym typeface="Meiryo"/>
            </a:endParaRPr>
          </a:p>
        </p:txBody>
      </p:sp>
      <p:pic>
        <p:nvPicPr>
          <p:cNvPr id="105" name="Google Shape;105;g11e997c7467_0_194"/>
          <p:cNvPicPr preferRelativeResize="0"/>
          <p:nvPr/>
        </p:nvPicPr>
        <p:blipFill rotWithShape="1">
          <a:blip r:embed="rId10">
            <a:alphaModFix/>
          </a:blip>
          <a:srcRect/>
          <a:stretch/>
        </p:blipFill>
        <p:spPr>
          <a:xfrm>
            <a:off x="3268046" y="5499132"/>
            <a:ext cx="772120" cy="267272"/>
          </a:xfrm>
          <a:prstGeom prst="rect">
            <a:avLst/>
          </a:prstGeom>
          <a:noFill/>
          <a:ln>
            <a:noFill/>
          </a:ln>
        </p:spPr>
      </p:pic>
      <p:pic>
        <p:nvPicPr>
          <p:cNvPr id="106" name="Google Shape;106;g11e997c7467_0_194"/>
          <p:cNvPicPr preferRelativeResize="0"/>
          <p:nvPr/>
        </p:nvPicPr>
        <p:blipFill rotWithShape="1">
          <a:blip r:embed="rId11">
            <a:alphaModFix/>
          </a:blip>
          <a:srcRect/>
          <a:stretch/>
        </p:blipFill>
        <p:spPr>
          <a:xfrm>
            <a:off x="3234708" y="5830583"/>
            <a:ext cx="838795" cy="231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11e997c7467_0_233"/>
          <p:cNvSpPr/>
          <p:nvPr/>
        </p:nvSpPr>
        <p:spPr>
          <a:xfrm>
            <a:off x="352425"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ja-JP" sz="1400" b="0" i="0" u="none" strike="noStrike" cap="none">
                <a:solidFill>
                  <a:schemeClr val="dk2"/>
                </a:solidFill>
                <a:latin typeface="Meiryo"/>
                <a:ea typeface="Meiryo"/>
                <a:cs typeface="Meiryo"/>
                <a:sym typeface="Meiryo"/>
              </a:rPr>
              <a:t>電子申請システム（LoGoフォーム）へアクセス</a:t>
            </a:r>
            <a:endParaRPr sz="1400" b="0" i="0" u="none" strike="noStrike" cap="none">
              <a:solidFill>
                <a:srgbClr val="000000"/>
              </a:solidFill>
              <a:latin typeface="Meiryo"/>
              <a:ea typeface="Meiryo"/>
              <a:cs typeface="Meiryo"/>
              <a:sym typeface="Meiryo"/>
            </a:endParaRPr>
          </a:p>
        </p:txBody>
      </p:sp>
      <p:sp>
        <p:nvSpPr>
          <p:cNvPr id="113" name="Google Shape;113;g11e997c7467_0_233"/>
          <p:cNvSpPr/>
          <p:nvPr/>
        </p:nvSpPr>
        <p:spPr>
          <a:xfrm>
            <a:off x="2711438"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ja-JP" sz="1400" b="0" i="0" u="none" strike="noStrike" cap="none">
                <a:solidFill>
                  <a:schemeClr val="dk2"/>
                </a:solidFill>
                <a:latin typeface="Meiryo"/>
                <a:ea typeface="Meiryo"/>
                <a:cs typeface="Meiryo"/>
                <a:sym typeface="Meiryo"/>
              </a:rPr>
              <a:t>「xIDのアプリ」を利用して本人確認（xID認証）を実施</a:t>
            </a:r>
            <a:endParaRPr sz="1400" b="0" i="0" u="none" strike="noStrike" cap="none">
              <a:solidFill>
                <a:srgbClr val="000000"/>
              </a:solidFill>
              <a:latin typeface="Meiryo"/>
              <a:ea typeface="Meiryo"/>
              <a:cs typeface="Meiryo"/>
              <a:sym typeface="Meiryo"/>
            </a:endParaRPr>
          </a:p>
        </p:txBody>
      </p:sp>
      <p:sp>
        <p:nvSpPr>
          <p:cNvPr id="114" name="Google Shape;114;g11e997c7467_0_233"/>
          <p:cNvSpPr/>
          <p:nvPr/>
        </p:nvSpPr>
        <p:spPr>
          <a:xfrm>
            <a:off x="5070450"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2"/>
                </a:solidFill>
                <a:latin typeface="Meiryo"/>
                <a:ea typeface="Meiryo"/>
                <a:cs typeface="Meiryo"/>
                <a:sym typeface="Meiryo"/>
              </a:rPr>
              <a:t>電子申請システムの入力フォームへ申請内容を入力して送信</a:t>
            </a:r>
            <a:endParaRPr sz="1400" b="0" i="0" u="none" strike="noStrike" cap="none">
              <a:solidFill>
                <a:srgbClr val="000000"/>
              </a:solidFill>
              <a:latin typeface="Meiryo"/>
              <a:ea typeface="Meiryo"/>
              <a:cs typeface="Meiryo"/>
              <a:sym typeface="Meiryo"/>
            </a:endParaRPr>
          </a:p>
        </p:txBody>
      </p:sp>
      <p:sp>
        <p:nvSpPr>
          <p:cNvPr id="115" name="Google Shape;115;g11e997c7467_0_233"/>
          <p:cNvSpPr/>
          <p:nvPr/>
        </p:nvSpPr>
        <p:spPr>
          <a:xfrm>
            <a:off x="7429463"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2"/>
                </a:solidFill>
                <a:latin typeface="Meiryo"/>
                <a:ea typeface="Meiryo"/>
                <a:cs typeface="Meiryo"/>
                <a:sym typeface="Meiryo"/>
              </a:rPr>
              <a:t>「xIDアプリ」を利用して、マイナンバーを使った公的個人認証を実施して完了</a:t>
            </a:r>
            <a:endParaRPr sz="1400" b="0" i="0" u="none" strike="noStrike" cap="none">
              <a:solidFill>
                <a:srgbClr val="000000"/>
              </a:solidFill>
              <a:latin typeface="Meiryo"/>
              <a:ea typeface="Meiryo"/>
              <a:cs typeface="Meiryo"/>
              <a:sym typeface="Meiryo"/>
            </a:endParaRPr>
          </a:p>
        </p:txBody>
      </p:sp>
      <p:sp>
        <p:nvSpPr>
          <p:cNvPr id="116" name="Google Shape;116;g11e997c7467_0_233"/>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SzPts val="3300"/>
              <a:buNone/>
            </a:pPr>
            <a:r>
              <a:rPr lang="ja-JP"/>
              <a:t>システムご利用の流れ</a:t>
            </a:r>
            <a:endParaRPr/>
          </a:p>
        </p:txBody>
      </p:sp>
      <p:sp>
        <p:nvSpPr>
          <p:cNvPr id="117" name="Google Shape;117;g11e997c7467_0_233"/>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3</a:t>
            </a:fld>
            <a:endParaRPr/>
          </a:p>
        </p:txBody>
      </p:sp>
      <p:pic>
        <p:nvPicPr>
          <p:cNvPr id="118" name="Google Shape;118;g11e997c7467_0_233"/>
          <p:cNvPicPr preferRelativeResize="0"/>
          <p:nvPr/>
        </p:nvPicPr>
        <p:blipFill rotWithShape="1">
          <a:blip r:embed="rId3">
            <a:alphaModFix/>
          </a:blip>
          <a:srcRect l="13252" r="13001"/>
          <a:stretch/>
        </p:blipFill>
        <p:spPr>
          <a:xfrm>
            <a:off x="2849800" y="2544188"/>
            <a:ext cx="1742225" cy="1706125"/>
          </a:xfrm>
          <a:prstGeom prst="rect">
            <a:avLst/>
          </a:prstGeom>
          <a:noFill/>
          <a:ln>
            <a:noFill/>
          </a:ln>
        </p:spPr>
      </p:pic>
      <p:grpSp>
        <p:nvGrpSpPr>
          <p:cNvPr id="119" name="Google Shape;119;g11e997c7467_0_233"/>
          <p:cNvGrpSpPr/>
          <p:nvPr/>
        </p:nvGrpSpPr>
        <p:grpSpPr>
          <a:xfrm>
            <a:off x="807105" y="2211412"/>
            <a:ext cx="1159635" cy="2371685"/>
            <a:chOff x="679405" y="2601199"/>
            <a:chExt cx="1159635" cy="2371685"/>
          </a:xfrm>
        </p:grpSpPr>
        <p:pic>
          <p:nvPicPr>
            <p:cNvPr id="120" name="Google Shape;120;g11e997c7467_0_233"/>
            <p:cNvPicPr preferRelativeResize="0"/>
            <p:nvPr/>
          </p:nvPicPr>
          <p:blipFill rotWithShape="1">
            <a:blip r:embed="rId4">
              <a:alphaModFix/>
            </a:blip>
            <a:srcRect/>
            <a:stretch/>
          </p:blipFill>
          <p:spPr>
            <a:xfrm>
              <a:off x="679405" y="2601199"/>
              <a:ext cx="1159635" cy="2371685"/>
            </a:xfrm>
            <a:prstGeom prst="rect">
              <a:avLst/>
            </a:prstGeom>
            <a:noFill/>
            <a:ln>
              <a:noFill/>
            </a:ln>
          </p:spPr>
        </p:pic>
        <p:pic>
          <p:nvPicPr>
            <p:cNvPr id="121" name="Google Shape;121;g11e997c7467_0_233" descr="グラフィカル ユーザー インターフェイス, アプリケーション, Teams&#10;&#10;自動的に生成された説明"/>
            <p:cNvPicPr preferRelativeResize="0"/>
            <p:nvPr/>
          </p:nvPicPr>
          <p:blipFill rotWithShape="1">
            <a:blip r:embed="rId5">
              <a:alphaModFix/>
            </a:blip>
            <a:srcRect/>
            <a:stretch/>
          </p:blipFill>
          <p:spPr>
            <a:xfrm>
              <a:off x="759578" y="2887168"/>
              <a:ext cx="999297" cy="1799754"/>
            </a:xfrm>
            <a:prstGeom prst="rect">
              <a:avLst/>
            </a:prstGeom>
            <a:noFill/>
            <a:ln>
              <a:noFill/>
            </a:ln>
          </p:spPr>
        </p:pic>
      </p:grpSp>
      <p:pic>
        <p:nvPicPr>
          <p:cNvPr id="122" name="Google Shape;122;g11e997c7467_0_233" descr="https://lh6.googleusercontent.com/wz25WC7S_rwn_ybB0gg3TEYrOx7LHaRjQ5iwPWmjEu_vOZc-95XyMplPvyaTjVowHnBUMZwzPfS-p9gtslrIW6d4ZcBMCh73wcweCdagNtHWAKdoQ5bIrNbK_G50EgW55k2Xfr6X"/>
          <p:cNvPicPr preferRelativeResize="0"/>
          <p:nvPr/>
        </p:nvPicPr>
        <p:blipFill rotWithShape="1">
          <a:blip r:embed="rId6">
            <a:alphaModFix/>
          </a:blip>
          <a:srcRect/>
          <a:stretch/>
        </p:blipFill>
        <p:spPr>
          <a:xfrm>
            <a:off x="7388876" y="2617250"/>
            <a:ext cx="2160000" cy="1560011"/>
          </a:xfrm>
          <a:prstGeom prst="rect">
            <a:avLst/>
          </a:prstGeom>
          <a:noFill/>
          <a:ln>
            <a:noFill/>
          </a:ln>
        </p:spPr>
      </p:pic>
      <p:sp>
        <p:nvSpPr>
          <p:cNvPr id="123" name="Google Shape;123;g11e997c7467_0_233"/>
          <p:cNvSpPr/>
          <p:nvPr/>
        </p:nvSpPr>
        <p:spPr>
          <a:xfrm>
            <a:off x="342925" y="1391250"/>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①</a:t>
            </a:r>
            <a:endParaRPr sz="4800" b="1" i="0" u="none" strike="noStrike" cap="none">
              <a:solidFill>
                <a:srgbClr val="007BBB"/>
              </a:solidFill>
              <a:latin typeface="Meiryo"/>
              <a:ea typeface="Meiryo"/>
              <a:cs typeface="Meiryo"/>
              <a:sym typeface="Meiryo"/>
            </a:endParaRPr>
          </a:p>
        </p:txBody>
      </p:sp>
      <p:sp>
        <p:nvSpPr>
          <p:cNvPr id="124" name="Google Shape;124;g11e997c7467_0_233"/>
          <p:cNvSpPr/>
          <p:nvPr/>
        </p:nvSpPr>
        <p:spPr>
          <a:xfrm>
            <a:off x="2708550" y="1391250"/>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②</a:t>
            </a:r>
            <a:endParaRPr sz="4800" b="1" i="0" u="none" strike="noStrike" cap="none">
              <a:solidFill>
                <a:srgbClr val="007BBB"/>
              </a:solidFill>
              <a:latin typeface="Meiryo"/>
              <a:ea typeface="Meiryo"/>
              <a:cs typeface="Meiryo"/>
              <a:sym typeface="Meiryo"/>
            </a:endParaRPr>
          </a:p>
        </p:txBody>
      </p:sp>
      <p:sp>
        <p:nvSpPr>
          <p:cNvPr id="125" name="Google Shape;125;g11e997c7467_0_233"/>
          <p:cNvSpPr/>
          <p:nvPr/>
        </p:nvSpPr>
        <p:spPr>
          <a:xfrm>
            <a:off x="5064600" y="1391250"/>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③</a:t>
            </a:r>
            <a:endParaRPr sz="4800" b="1" i="0" u="none" strike="noStrike" cap="none">
              <a:solidFill>
                <a:srgbClr val="007BBB"/>
              </a:solidFill>
              <a:latin typeface="Meiryo"/>
              <a:ea typeface="Meiryo"/>
              <a:cs typeface="Meiryo"/>
              <a:sym typeface="Meiryo"/>
            </a:endParaRPr>
          </a:p>
        </p:txBody>
      </p:sp>
      <p:sp>
        <p:nvSpPr>
          <p:cNvPr id="126" name="Google Shape;126;g11e997c7467_0_233"/>
          <p:cNvSpPr/>
          <p:nvPr/>
        </p:nvSpPr>
        <p:spPr>
          <a:xfrm>
            <a:off x="7429475" y="1391250"/>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④</a:t>
            </a:r>
            <a:endParaRPr sz="4800" b="1" i="0" u="none" strike="noStrike" cap="none">
              <a:solidFill>
                <a:srgbClr val="007BBB"/>
              </a:solidFill>
              <a:latin typeface="Meiryo"/>
              <a:ea typeface="Meiryo"/>
              <a:cs typeface="Meiryo"/>
              <a:sym typeface="Meiryo"/>
            </a:endParaRPr>
          </a:p>
        </p:txBody>
      </p:sp>
      <p:sp>
        <p:nvSpPr>
          <p:cNvPr id="127" name="Google Shape;127;g11e997c7467_0_233"/>
          <p:cNvSpPr/>
          <p:nvPr/>
        </p:nvSpPr>
        <p:spPr>
          <a:xfrm rot="5400000">
            <a:off x="237862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g11e997c7467_0_233"/>
          <p:cNvSpPr/>
          <p:nvPr/>
        </p:nvSpPr>
        <p:spPr>
          <a:xfrm rot="5400000">
            <a:off x="47347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g11e997c7467_0_233"/>
          <p:cNvSpPr/>
          <p:nvPr/>
        </p:nvSpPr>
        <p:spPr>
          <a:xfrm rot="5400000">
            <a:off x="709077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0" name="Google Shape;130;g11e997c7467_0_233"/>
          <p:cNvGrpSpPr/>
          <p:nvPr/>
        </p:nvGrpSpPr>
        <p:grpSpPr>
          <a:xfrm>
            <a:off x="5526625" y="2211397"/>
            <a:ext cx="1175675" cy="2371707"/>
            <a:chOff x="5526625" y="2211397"/>
            <a:chExt cx="1175675" cy="2371707"/>
          </a:xfrm>
        </p:grpSpPr>
        <p:grpSp>
          <p:nvGrpSpPr>
            <p:cNvPr id="131" name="Google Shape;131;g11e997c7467_0_233"/>
            <p:cNvGrpSpPr/>
            <p:nvPr/>
          </p:nvGrpSpPr>
          <p:grpSpPr>
            <a:xfrm>
              <a:off x="5526625" y="2211397"/>
              <a:ext cx="1175675" cy="2371707"/>
              <a:chOff x="4970476" y="2465518"/>
              <a:chExt cx="955212" cy="1926964"/>
            </a:xfrm>
          </p:grpSpPr>
          <p:pic>
            <p:nvPicPr>
              <p:cNvPr id="132" name="Google Shape;132;g11e997c7467_0_233"/>
              <p:cNvPicPr preferRelativeResize="0"/>
              <p:nvPr/>
            </p:nvPicPr>
            <p:blipFill rotWithShape="1">
              <a:blip r:embed="rId7">
                <a:alphaModFix/>
              </a:blip>
              <a:srcRect t="2634" b="17029"/>
              <a:stretch/>
            </p:blipFill>
            <p:spPr>
              <a:xfrm>
                <a:off x="4970482" y="2727327"/>
                <a:ext cx="955200" cy="1485197"/>
              </a:xfrm>
              <a:prstGeom prst="rect">
                <a:avLst/>
              </a:prstGeom>
              <a:noFill/>
              <a:ln>
                <a:noFill/>
              </a:ln>
            </p:spPr>
          </p:pic>
          <p:pic>
            <p:nvPicPr>
              <p:cNvPr id="133" name="Google Shape;133;g11e997c7467_0_233"/>
              <p:cNvPicPr preferRelativeResize="0"/>
              <p:nvPr/>
            </p:nvPicPr>
            <p:blipFill rotWithShape="1">
              <a:blip r:embed="rId4">
                <a:alphaModFix/>
              </a:blip>
              <a:srcRect/>
              <a:stretch/>
            </p:blipFill>
            <p:spPr>
              <a:xfrm>
                <a:off x="4970476" y="2465518"/>
                <a:ext cx="955212" cy="1926964"/>
              </a:xfrm>
              <a:prstGeom prst="rect">
                <a:avLst/>
              </a:prstGeom>
              <a:noFill/>
              <a:ln>
                <a:noFill/>
              </a:ln>
            </p:spPr>
          </p:pic>
        </p:grpSp>
        <p:sp>
          <p:nvSpPr>
            <p:cNvPr id="134" name="Google Shape;134;g11e997c7467_0_233"/>
            <p:cNvSpPr/>
            <p:nvPr/>
          </p:nvSpPr>
          <p:spPr>
            <a:xfrm>
              <a:off x="5809400" y="3356750"/>
              <a:ext cx="730200" cy="81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g11e997c7467_0_233"/>
            <p:cNvSpPr/>
            <p:nvPr/>
          </p:nvSpPr>
          <p:spPr>
            <a:xfrm>
              <a:off x="5655313" y="3437625"/>
              <a:ext cx="884100" cy="81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 name="図 1"/>
          <p:cNvPicPr>
            <a:picLocks noChangeAspect="1"/>
          </p:cNvPicPr>
          <p:nvPr/>
        </p:nvPicPr>
        <p:blipFill rotWithShape="1">
          <a:blip r:embed="rId8"/>
          <a:srcRect l="-1" r="950" b="10942"/>
          <a:stretch/>
        </p:blipFill>
        <p:spPr>
          <a:xfrm>
            <a:off x="875420" y="2693450"/>
            <a:ext cx="1010530" cy="17071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f3bb6fad3e_0_14"/>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SzPts val="3300"/>
              <a:buNone/>
            </a:pPr>
            <a:r>
              <a:rPr lang="ja-JP"/>
              <a:t>目次</a:t>
            </a:r>
            <a:endParaRPr/>
          </a:p>
        </p:txBody>
      </p:sp>
      <p:sp>
        <p:nvSpPr>
          <p:cNvPr id="142" name="Google Shape;142;gf3bb6fad3e_0_14"/>
          <p:cNvSpPr txBox="1">
            <a:spLocks noGrp="1"/>
          </p:cNvSpPr>
          <p:nvPr>
            <p:ph type="body" idx="1"/>
          </p:nvPr>
        </p:nvSpPr>
        <p:spPr>
          <a:xfrm>
            <a:off x="337675" y="1151399"/>
            <a:ext cx="9230700" cy="5200240"/>
          </a:xfrm>
          <a:prstGeom prst="rect">
            <a:avLst/>
          </a:prstGeom>
          <a:noFill/>
          <a:ln>
            <a:noFill/>
          </a:ln>
        </p:spPr>
        <p:txBody>
          <a:bodyPr spcFirstLastPara="1" wrap="square" lIns="106650" tIns="106650" rIns="106650" bIns="106650" anchor="t" anchorCtr="0">
            <a:normAutofit fontScale="92500"/>
          </a:bodyPr>
          <a:lstStyle/>
          <a:p>
            <a:pPr marL="0" lvl="0" indent="0" algn="l" rtl="0">
              <a:lnSpc>
                <a:spcPct val="115000"/>
              </a:lnSpc>
              <a:spcBef>
                <a:spcPts val="0"/>
              </a:spcBef>
              <a:spcAft>
                <a:spcPts val="0"/>
              </a:spcAft>
              <a:buSzPct val="94594"/>
              <a:buNone/>
            </a:pPr>
            <a:r>
              <a:rPr lang="ja-JP" sz="2400"/>
              <a:t>オンライン申請の方法には以下の２つの方法があります。</a:t>
            </a:r>
            <a:endParaRPr sz="2400"/>
          </a:p>
          <a:p>
            <a:pPr marL="0" lvl="0" indent="0" algn="l" rtl="0">
              <a:lnSpc>
                <a:spcPct val="115000"/>
              </a:lnSpc>
              <a:spcBef>
                <a:spcPts val="0"/>
              </a:spcBef>
              <a:spcAft>
                <a:spcPts val="0"/>
              </a:spcAft>
              <a:buSzPct val="94594"/>
              <a:buNone/>
            </a:pPr>
            <a:endParaRPr sz="2400"/>
          </a:p>
          <a:p>
            <a:pPr marL="0" lvl="0" indent="0" algn="l" rtl="0">
              <a:lnSpc>
                <a:spcPct val="115000"/>
              </a:lnSpc>
              <a:spcBef>
                <a:spcPts val="0"/>
              </a:spcBef>
              <a:spcAft>
                <a:spcPts val="0"/>
              </a:spcAft>
              <a:buSzPct val="119487"/>
              <a:buNone/>
            </a:pPr>
            <a:r>
              <a:rPr lang="ja-JP" sz="1900"/>
              <a:t>スマートフォンのみでフォーム入力と認証をする方法</a:t>
            </a:r>
            <a:endParaRPr sz="1900"/>
          </a:p>
          <a:p>
            <a:pPr marL="0" lvl="0" indent="0" algn="l" rtl="0">
              <a:lnSpc>
                <a:spcPct val="115000"/>
              </a:lnSpc>
              <a:spcBef>
                <a:spcPts val="0"/>
              </a:spcBef>
              <a:spcAft>
                <a:spcPts val="0"/>
              </a:spcAft>
              <a:buSzPct val="94594"/>
              <a:buNone/>
            </a:pPr>
            <a:endParaRPr sz="2400"/>
          </a:p>
          <a:p>
            <a:pPr marL="0" lvl="0" indent="0" algn="l" rtl="0">
              <a:lnSpc>
                <a:spcPct val="115000"/>
              </a:lnSpc>
              <a:spcBef>
                <a:spcPts val="0"/>
              </a:spcBef>
              <a:spcAft>
                <a:spcPts val="0"/>
              </a:spcAft>
              <a:buSzPct val="94594"/>
              <a:buNone/>
            </a:pPr>
            <a:endParaRPr sz="2400"/>
          </a:p>
          <a:p>
            <a:pPr marL="0" lvl="0" indent="0" algn="l" rtl="0">
              <a:lnSpc>
                <a:spcPct val="115000"/>
              </a:lnSpc>
              <a:spcBef>
                <a:spcPts val="0"/>
              </a:spcBef>
              <a:spcAft>
                <a:spcPts val="0"/>
              </a:spcAft>
              <a:buSzPct val="94594"/>
              <a:buNone/>
            </a:pPr>
            <a:endParaRPr sz="2400"/>
          </a:p>
          <a:p>
            <a:pPr marL="0" lvl="0" indent="0" algn="l" rtl="0">
              <a:lnSpc>
                <a:spcPct val="115000"/>
              </a:lnSpc>
              <a:spcBef>
                <a:spcPts val="0"/>
              </a:spcBef>
              <a:spcAft>
                <a:spcPts val="0"/>
              </a:spcAft>
              <a:buSzPct val="119487"/>
              <a:buNone/>
            </a:pPr>
            <a:r>
              <a:rPr lang="ja-JP" sz="1900"/>
              <a:t>フォーム入力をPCで、認証をスマートフォンでする方法</a:t>
            </a:r>
            <a:endParaRPr sz="1900"/>
          </a:p>
          <a:p>
            <a:pPr marL="0" lvl="0" indent="0" algn="l" rtl="0">
              <a:lnSpc>
                <a:spcPct val="115000"/>
              </a:lnSpc>
              <a:spcBef>
                <a:spcPts val="0"/>
              </a:spcBef>
              <a:spcAft>
                <a:spcPts val="0"/>
              </a:spcAft>
              <a:buSzPct val="94594"/>
              <a:buNone/>
            </a:pPr>
            <a:endParaRPr sz="2400"/>
          </a:p>
          <a:p>
            <a:pPr marL="0" lvl="0" indent="0" algn="l" rtl="0">
              <a:lnSpc>
                <a:spcPct val="115000"/>
              </a:lnSpc>
              <a:spcBef>
                <a:spcPts val="0"/>
              </a:spcBef>
              <a:spcAft>
                <a:spcPts val="0"/>
              </a:spcAft>
              <a:buSzPct val="94594"/>
              <a:buNone/>
            </a:pPr>
            <a:endParaRPr sz="2400"/>
          </a:p>
          <a:p>
            <a:pPr marL="0" lvl="0" indent="0" algn="l" rtl="0">
              <a:lnSpc>
                <a:spcPct val="115000"/>
              </a:lnSpc>
              <a:spcBef>
                <a:spcPts val="0"/>
              </a:spcBef>
              <a:spcAft>
                <a:spcPts val="0"/>
              </a:spcAft>
              <a:buSzPct val="94594"/>
              <a:buNone/>
            </a:pPr>
            <a:endParaRPr sz="2400"/>
          </a:p>
          <a:p>
            <a:pPr marL="0" lvl="0" indent="0" algn="l" rtl="0">
              <a:lnSpc>
                <a:spcPct val="115000"/>
              </a:lnSpc>
              <a:spcBef>
                <a:spcPts val="0"/>
              </a:spcBef>
              <a:spcAft>
                <a:spcPts val="0"/>
              </a:spcAft>
              <a:buSzPct val="94594"/>
              <a:buNone/>
            </a:pPr>
            <a:endParaRPr sz="2400"/>
          </a:p>
          <a:p>
            <a:pPr marL="0" lvl="0" indent="0" algn="l" rtl="0">
              <a:lnSpc>
                <a:spcPct val="115000"/>
              </a:lnSpc>
              <a:spcBef>
                <a:spcPts val="0"/>
              </a:spcBef>
              <a:spcAft>
                <a:spcPts val="0"/>
              </a:spcAft>
              <a:buSzPct val="94594"/>
              <a:buNone/>
            </a:pPr>
            <a:r>
              <a:rPr lang="ja-JP" sz="2400"/>
              <a:t>ご利用になる方法に合った手順を実施してください。なお、スマートフォンの操作になれていらっしゃらない場合は</a:t>
            </a:r>
            <a:r>
              <a:rPr lang="ja-JP" sz="2400" u="sng">
                <a:solidFill>
                  <a:srgbClr val="007BBB"/>
                </a:solidFill>
              </a:rPr>
              <a:t>02をお勧め</a:t>
            </a:r>
            <a:r>
              <a:rPr lang="ja-JP" sz="2400"/>
              <a:t>しております。</a:t>
            </a:r>
            <a:endParaRPr sz="2400"/>
          </a:p>
        </p:txBody>
      </p:sp>
      <p:sp>
        <p:nvSpPr>
          <p:cNvPr id="143" name="Google Shape;143;gf3bb6fad3e_0_14"/>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4</a:t>
            </a:fld>
            <a:endParaRPr/>
          </a:p>
        </p:txBody>
      </p:sp>
      <p:sp>
        <p:nvSpPr>
          <p:cNvPr id="144" name="Google Shape;144;gf3bb6fad3e_0_14"/>
          <p:cNvSpPr/>
          <p:nvPr/>
        </p:nvSpPr>
        <p:spPr>
          <a:xfrm>
            <a:off x="337675" y="2319370"/>
            <a:ext cx="9230700" cy="720000"/>
          </a:xfrm>
          <a:prstGeom prst="roundRect">
            <a:avLst>
              <a:gd name="adj" fmla="val 6635"/>
            </a:avLst>
          </a:prstGeom>
          <a:solidFill>
            <a:srgbClr val="E5F6FF"/>
          </a:solidFill>
          <a:ln>
            <a:noFill/>
          </a:ln>
        </p:spPr>
        <p:txBody>
          <a:bodyPr spcFirstLastPara="1" wrap="square" lIns="0" tIns="91425" rIns="0" bIns="91425" anchor="ctr" anchorCtr="0">
            <a:noAutofit/>
          </a:bodyPr>
          <a:lstStyle/>
          <a:p>
            <a:pPr marL="216000" marR="179999" lvl="1" indent="0" algn="l" rtl="0">
              <a:lnSpc>
                <a:spcPct val="115000"/>
              </a:lnSpc>
              <a:spcBef>
                <a:spcPts val="0"/>
              </a:spcBef>
              <a:spcAft>
                <a:spcPts val="0"/>
              </a:spcAft>
              <a:buClr>
                <a:srgbClr val="000000"/>
              </a:buClr>
              <a:buSzPts val="2000"/>
              <a:buFont typeface="Arial"/>
              <a:buNone/>
            </a:pPr>
            <a:r>
              <a:rPr lang="ja-JP" sz="2000" b="0" i="0" u="none" strike="noStrike" cap="none">
                <a:solidFill>
                  <a:srgbClr val="007BBB"/>
                </a:solidFill>
                <a:latin typeface="Meiryo"/>
                <a:ea typeface="Meiryo"/>
                <a:cs typeface="Meiryo"/>
                <a:sym typeface="Meiryo"/>
              </a:rPr>
              <a:t>01. スマートフォンのみで電子申請システムを利用する場合の手順 </a:t>
            </a:r>
            <a:r>
              <a:rPr lang="ja-JP" sz="2000" b="1" i="0" u="none" strike="noStrike" cap="none">
                <a:solidFill>
                  <a:srgbClr val="007BBB"/>
                </a:solidFill>
                <a:latin typeface="Meiryo"/>
                <a:ea typeface="Meiryo"/>
                <a:cs typeface="Meiryo"/>
                <a:sym typeface="Meiryo"/>
              </a:rPr>
              <a:t>P.5</a:t>
            </a:r>
            <a:endParaRPr sz="2000" b="1" i="0" u="none" strike="noStrike" cap="none">
              <a:solidFill>
                <a:srgbClr val="007BBB"/>
              </a:solidFill>
              <a:latin typeface="Meiryo"/>
              <a:ea typeface="Meiryo"/>
              <a:cs typeface="Meiryo"/>
              <a:sym typeface="Meiryo"/>
            </a:endParaRPr>
          </a:p>
        </p:txBody>
      </p:sp>
      <p:sp>
        <p:nvSpPr>
          <p:cNvPr id="145" name="Google Shape;145;gf3bb6fad3e_0_14"/>
          <p:cNvSpPr/>
          <p:nvPr/>
        </p:nvSpPr>
        <p:spPr>
          <a:xfrm>
            <a:off x="337675" y="3858787"/>
            <a:ext cx="9230700" cy="720000"/>
          </a:xfrm>
          <a:prstGeom prst="roundRect">
            <a:avLst>
              <a:gd name="adj" fmla="val 6635"/>
            </a:avLst>
          </a:prstGeom>
          <a:solidFill>
            <a:srgbClr val="E5F6FF"/>
          </a:solidFill>
          <a:ln>
            <a:noFill/>
          </a:ln>
        </p:spPr>
        <p:txBody>
          <a:bodyPr spcFirstLastPara="1" wrap="square" lIns="0" tIns="91425" rIns="0" bIns="91425" anchor="ctr" anchorCtr="0">
            <a:noAutofit/>
          </a:bodyPr>
          <a:lstStyle/>
          <a:p>
            <a:pPr marL="216000" marR="179999" lvl="1" indent="0" algn="l" rtl="0">
              <a:lnSpc>
                <a:spcPct val="115000"/>
              </a:lnSpc>
              <a:spcBef>
                <a:spcPts val="0"/>
              </a:spcBef>
              <a:spcAft>
                <a:spcPts val="0"/>
              </a:spcAft>
              <a:buClr>
                <a:srgbClr val="000000"/>
              </a:buClr>
              <a:buSzPts val="2000"/>
              <a:buFont typeface="Arial"/>
              <a:buNone/>
            </a:pPr>
            <a:r>
              <a:rPr lang="ja-JP" sz="2000" b="0" i="0" u="none" strike="noStrike" cap="none" dirty="0">
                <a:solidFill>
                  <a:srgbClr val="007BBB"/>
                </a:solidFill>
                <a:latin typeface="Meiryo"/>
                <a:ea typeface="Meiryo"/>
                <a:cs typeface="Meiryo"/>
                <a:sym typeface="Meiryo"/>
              </a:rPr>
              <a:t>02. PCとスマートフォンから電子申請システムを利用する場合の手順 </a:t>
            </a:r>
            <a:r>
              <a:rPr lang="ja-JP" sz="2000" b="1" i="0" u="none" strike="noStrike" cap="none" dirty="0">
                <a:solidFill>
                  <a:srgbClr val="007BBB"/>
                </a:solidFill>
                <a:latin typeface="Meiryo"/>
                <a:ea typeface="Meiryo"/>
                <a:cs typeface="Meiryo"/>
                <a:sym typeface="Meiryo"/>
              </a:rPr>
              <a:t>P</a:t>
            </a:r>
            <a:r>
              <a:rPr lang="ja-JP" sz="2000" b="1" i="0" u="none" strike="noStrike" cap="none" dirty="0" smtClean="0">
                <a:solidFill>
                  <a:srgbClr val="007BBB"/>
                </a:solidFill>
                <a:latin typeface="Meiryo"/>
                <a:ea typeface="Meiryo"/>
                <a:cs typeface="Meiryo"/>
                <a:sym typeface="Meiryo"/>
              </a:rPr>
              <a:t>.</a:t>
            </a:r>
            <a:r>
              <a:rPr lang="en-US" altLang="ja-JP" sz="2000" b="1" dirty="0">
                <a:solidFill>
                  <a:srgbClr val="007BBB"/>
                </a:solidFill>
                <a:latin typeface="Meiryo"/>
                <a:ea typeface="Meiryo"/>
                <a:cs typeface="Meiryo"/>
                <a:sym typeface="Meiryo"/>
              </a:rPr>
              <a:t>13</a:t>
            </a:r>
            <a:endParaRPr sz="2700" b="1" i="0" u="none" strike="noStrike" cap="none" dirty="0">
              <a:solidFill>
                <a:srgbClr val="007BBB"/>
              </a:solidFill>
              <a:latin typeface="Meiryo"/>
              <a:ea typeface="Meiryo"/>
              <a:cs typeface="Meiryo"/>
              <a:sym typeface="Meiry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
          <p:cNvSpPr txBox="1">
            <a:spLocks noGrp="1"/>
          </p:cNvSpPr>
          <p:nvPr>
            <p:ph type="title"/>
          </p:nvPr>
        </p:nvSpPr>
        <p:spPr>
          <a:xfrm>
            <a:off x="3047125" y="1994250"/>
            <a:ext cx="6319500" cy="2079300"/>
          </a:xfrm>
          <a:prstGeom prst="rect">
            <a:avLst/>
          </a:prstGeom>
          <a:noFill/>
          <a:ln>
            <a:noFill/>
          </a:ln>
        </p:spPr>
        <p:txBody>
          <a:bodyPr spcFirstLastPara="1" wrap="square" lIns="106650" tIns="106650" rIns="106650" bIns="106650" anchor="t" anchorCtr="0">
            <a:noAutofit/>
          </a:bodyPr>
          <a:lstStyle/>
          <a:p>
            <a:pPr marL="0" lvl="0" indent="0" algn="l" rtl="0">
              <a:lnSpc>
                <a:spcPct val="100000"/>
              </a:lnSpc>
              <a:spcBef>
                <a:spcPts val="0"/>
              </a:spcBef>
              <a:spcAft>
                <a:spcPts val="0"/>
              </a:spcAft>
              <a:buSzPts val="990"/>
              <a:buNone/>
            </a:pPr>
            <a:r>
              <a:rPr lang="ja-JP" sz="4020"/>
              <a:t>スマートフォンのみで</a:t>
            </a:r>
            <a:endParaRPr sz="4020"/>
          </a:p>
          <a:p>
            <a:pPr marL="0" lvl="0" indent="0" algn="l" rtl="0">
              <a:lnSpc>
                <a:spcPct val="100000"/>
              </a:lnSpc>
              <a:spcBef>
                <a:spcPts val="0"/>
              </a:spcBef>
              <a:spcAft>
                <a:spcPts val="0"/>
              </a:spcAft>
              <a:buSzPts val="990"/>
              <a:buNone/>
            </a:pPr>
            <a:r>
              <a:rPr lang="ja-JP" sz="4020"/>
              <a:t>電子申請システムを利用する場合</a:t>
            </a:r>
            <a:endParaRPr sz="4020"/>
          </a:p>
        </p:txBody>
      </p:sp>
      <p:sp>
        <p:nvSpPr>
          <p:cNvPr id="152" name="Google Shape;152;p2"/>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5</a:t>
            </a:fld>
            <a:endParaRPr/>
          </a:p>
        </p:txBody>
      </p:sp>
      <p:pic>
        <p:nvPicPr>
          <p:cNvPr id="153" name="Google Shape;153;p2"/>
          <p:cNvPicPr preferRelativeResize="0"/>
          <p:nvPr/>
        </p:nvPicPr>
        <p:blipFill rotWithShape="1">
          <a:blip r:embed="rId3">
            <a:alphaModFix/>
          </a:blip>
          <a:srcRect l="1302" t="685"/>
          <a:stretch/>
        </p:blipFill>
        <p:spPr>
          <a:xfrm rot="667263">
            <a:off x="8117905" y="3755015"/>
            <a:ext cx="1392040" cy="2880098"/>
          </a:xfrm>
          <a:prstGeom prst="roundRect">
            <a:avLst>
              <a:gd name="adj" fmla="val 13778"/>
            </a:avLst>
          </a:prstGeom>
          <a:noFill/>
          <a:ln>
            <a:noFill/>
          </a:ln>
        </p:spPr>
      </p:pic>
      <p:sp>
        <p:nvSpPr>
          <p:cNvPr id="154" name="Google Shape;154;p2"/>
          <p:cNvSpPr txBox="1"/>
          <p:nvPr/>
        </p:nvSpPr>
        <p:spPr>
          <a:xfrm>
            <a:off x="533475" y="516450"/>
            <a:ext cx="2200200" cy="1841400"/>
          </a:xfrm>
          <a:prstGeom prst="rect">
            <a:avLst/>
          </a:prstGeom>
          <a:noFill/>
          <a:ln>
            <a:noFill/>
          </a:ln>
        </p:spPr>
        <p:txBody>
          <a:bodyPr spcFirstLastPara="1" wrap="square" lIns="18000" tIns="180000" rIns="180000" bIns="180000" anchor="t" anchorCtr="0">
            <a:spAutoFit/>
          </a:bodyPr>
          <a:lstStyle/>
          <a:p>
            <a:pPr marL="0" marR="0" lvl="0" indent="0" algn="l" rtl="0">
              <a:lnSpc>
                <a:spcPct val="100000"/>
              </a:lnSpc>
              <a:spcBef>
                <a:spcPts val="0"/>
              </a:spcBef>
              <a:spcAft>
                <a:spcPts val="0"/>
              </a:spcAft>
              <a:buClr>
                <a:srgbClr val="000000"/>
              </a:buClr>
              <a:buSzPts val="9600"/>
              <a:buFont typeface="Arial"/>
              <a:buNone/>
            </a:pPr>
            <a:r>
              <a:rPr lang="ja-JP" sz="9600" b="0" i="0" u="none" strike="noStrike" cap="none">
                <a:solidFill>
                  <a:schemeClr val="lt1"/>
                </a:solidFill>
                <a:latin typeface="Meiryo"/>
                <a:ea typeface="Meiryo"/>
                <a:cs typeface="Meiryo"/>
                <a:sym typeface="Meiryo"/>
              </a:rPr>
              <a:t>01</a:t>
            </a:r>
            <a:endParaRPr sz="9600" b="0" i="0" u="none" strike="noStrike" cap="none">
              <a:solidFill>
                <a:schemeClr val="lt1"/>
              </a:solidFill>
              <a:latin typeface="Meiryo"/>
              <a:ea typeface="Meiryo"/>
              <a:cs typeface="Meiryo"/>
              <a:sym typeface="Meiryo"/>
            </a:endParaRPr>
          </a:p>
        </p:txBody>
      </p:sp>
      <p:sp>
        <p:nvSpPr>
          <p:cNvPr id="155" name="Google Shape;155;p2"/>
          <p:cNvSpPr txBox="1"/>
          <p:nvPr/>
        </p:nvSpPr>
        <p:spPr>
          <a:xfrm>
            <a:off x="3041151" y="3890036"/>
            <a:ext cx="5190575" cy="2079300"/>
          </a:xfrm>
          <a:prstGeom prst="rect">
            <a:avLst/>
          </a:prstGeom>
          <a:noFill/>
          <a:ln>
            <a:noFill/>
          </a:ln>
        </p:spPr>
        <p:txBody>
          <a:bodyPr spcFirstLastPara="1" wrap="square" lIns="106650" tIns="106650" rIns="106650" bIns="106650" anchor="t" anchorCtr="0">
            <a:noAutofit/>
          </a:bodyPr>
          <a:lstStyle/>
          <a:p>
            <a:pPr marL="0" marR="0" lvl="0" indent="0" algn="l" rtl="0">
              <a:lnSpc>
                <a:spcPct val="100000"/>
              </a:lnSpc>
              <a:spcBef>
                <a:spcPts val="0"/>
              </a:spcBef>
              <a:spcAft>
                <a:spcPts val="0"/>
              </a:spcAft>
              <a:buClr>
                <a:srgbClr val="007BBB"/>
              </a:buClr>
              <a:buSzPts val="990"/>
              <a:buFont typeface="Meiryo"/>
              <a:buNone/>
            </a:pPr>
            <a:r>
              <a:rPr lang="ja-JP" sz="1200" b="0" i="0" u="none" strike="noStrike" cap="none">
                <a:solidFill>
                  <a:schemeClr val="dk2"/>
                </a:solidFill>
                <a:latin typeface="Meiryo"/>
                <a:ea typeface="Meiryo"/>
                <a:cs typeface="Meiryo"/>
                <a:sym typeface="Meiryo"/>
              </a:rPr>
              <a:t>※</a:t>
            </a:r>
            <a:endParaRPr sz="1200" b="0" i="0" u="none" strike="noStrike" cap="none">
              <a:solidFill>
                <a:schemeClr val="dk2"/>
              </a:solidFill>
              <a:latin typeface="Meiryo"/>
              <a:ea typeface="Meiryo"/>
              <a:cs typeface="Meiryo"/>
              <a:sym typeface="Meiryo"/>
            </a:endParaRPr>
          </a:p>
        </p:txBody>
      </p:sp>
      <p:sp>
        <p:nvSpPr>
          <p:cNvPr id="156" name="Google Shape;156;p2"/>
          <p:cNvSpPr txBox="1"/>
          <p:nvPr/>
        </p:nvSpPr>
        <p:spPr>
          <a:xfrm>
            <a:off x="3287448" y="3890036"/>
            <a:ext cx="4944278" cy="827738"/>
          </a:xfrm>
          <a:prstGeom prst="rect">
            <a:avLst/>
          </a:prstGeom>
          <a:noFill/>
          <a:ln>
            <a:noFill/>
          </a:ln>
        </p:spPr>
        <p:txBody>
          <a:bodyPr spcFirstLastPara="1" wrap="square" lIns="106650" tIns="106650" rIns="106650" bIns="106650" anchor="t" anchorCtr="0">
            <a:noAutofit/>
          </a:bodyPr>
          <a:lstStyle/>
          <a:p>
            <a:pPr marL="0" marR="0" lvl="0" indent="0" algn="l" rtl="0">
              <a:lnSpc>
                <a:spcPct val="100000"/>
              </a:lnSpc>
              <a:spcBef>
                <a:spcPts val="0"/>
              </a:spcBef>
              <a:spcAft>
                <a:spcPts val="0"/>
              </a:spcAft>
              <a:buClr>
                <a:srgbClr val="007BBB"/>
              </a:buClr>
              <a:buSzPts val="990"/>
              <a:buFont typeface="Meiryo"/>
              <a:buNone/>
            </a:pPr>
            <a:r>
              <a:rPr lang="ja-JP" sz="1200" b="0" i="0" u="none" strike="noStrike" cap="none" dirty="0">
                <a:solidFill>
                  <a:schemeClr val="dk2"/>
                </a:solidFill>
                <a:latin typeface="Meiryo"/>
                <a:ea typeface="Meiryo"/>
                <a:cs typeface="Meiryo"/>
                <a:sym typeface="Meiryo"/>
              </a:rPr>
              <a:t>QRコード読み取りアプリの中で、ブラウザアプリには遷移せずQRコード読み取りアプリ内でブラウザを表示する仕組みになっているアプリをご利用の場合に</a:t>
            </a:r>
            <a:r>
              <a:rPr lang="ja-JP" sz="1200" b="0" i="0" u="none" strike="noStrike" cap="none" dirty="0" smtClean="0">
                <a:solidFill>
                  <a:schemeClr val="dk2"/>
                </a:solidFill>
                <a:latin typeface="Meiryo"/>
                <a:ea typeface="Meiryo"/>
                <a:cs typeface="Meiryo"/>
                <a:sym typeface="Meiryo"/>
              </a:rPr>
              <a:t>は</a:t>
            </a:r>
            <a:r>
              <a:rPr lang="ja-JP" altLang="en-US" sz="1200" b="0" i="0" u="none" strike="noStrike" cap="none" dirty="0" smtClean="0">
                <a:solidFill>
                  <a:schemeClr val="dk2"/>
                </a:solidFill>
                <a:latin typeface="Meiryo"/>
                <a:ea typeface="Meiryo"/>
                <a:cs typeface="Meiryo"/>
                <a:sym typeface="Meiryo"/>
              </a:rPr>
              <a:t>遷移先が分かりづらい場合がございます。</a:t>
            </a:r>
            <a:endParaRPr sz="1200" b="0" i="0" u="none" strike="noStrike" cap="none" dirty="0">
              <a:solidFill>
                <a:schemeClr val="dk2"/>
              </a:solidFill>
              <a:latin typeface="Meiryo"/>
              <a:ea typeface="Meiryo"/>
              <a:cs typeface="Meiryo"/>
              <a:sym typeface="Meiryo"/>
            </a:endParaRPr>
          </a:p>
        </p:txBody>
      </p:sp>
      <p:pic>
        <p:nvPicPr>
          <p:cNvPr id="8" name="図 7"/>
          <p:cNvPicPr>
            <a:picLocks noChangeAspect="1"/>
          </p:cNvPicPr>
          <p:nvPr/>
        </p:nvPicPr>
        <p:blipFill rotWithShape="1">
          <a:blip r:embed="rId4"/>
          <a:srcRect l="-1" r="950" b="8290"/>
          <a:stretch/>
        </p:blipFill>
        <p:spPr>
          <a:xfrm rot="679795">
            <a:off x="8192803" y="4173033"/>
            <a:ext cx="1224000" cy="212929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7" name="Google Shape;207;g11e997c7467_0_297"/>
          <p:cNvSpPr/>
          <p:nvPr/>
        </p:nvSpPr>
        <p:spPr>
          <a:xfrm>
            <a:off x="5590644" y="1122950"/>
            <a:ext cx="3512574"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2"/>
                </a:solidFill>
                <a:latin typeface="Meiryo"/>
                <a:ea typeface="Meiryo"/>
                <a:cs typeface="Meiryo"/>
                <a:sym typeface="Meiryo"/>
              </a:rPr>
              <a:t>「このページを”xID”で開きますか？」と表示されるので「開く」をタップします。すると「xIDアプリ」が自動で起動します。</a:t>
            </a:r>
            <a:endParaRPr sz="1200" b="0" i="0" u="none" strike="noStrike" cap="none" dirty="0">
              <a:solidFill>
                <a:schemeClr val="dk2"/>
              </a:solidFill>
              <a:latin typeface="Meiryo"/>
              <a:ea typeface="Meiryo"/>
              <a:cs typeface="Meiryo"/>
              <a:sym typeface="Meiryo"/>
            </a:endParaRPr>
          </a:p>
          <a:p>
            <a:pPr lvl="0">
              <a:buSzPts val="1200"/>
            </a:pPr>
            <a:r>
              <a:rPr lang="en-US" altLang="ja-JP" sz="1200" b="1" dirty="0" smtClean="0">
                <a:solidFill>
                  <a:schemeClr val="dk2"/>
                </a:solidFill>
                <a:latin typeface="Meiryo"/>
                <a:ea typeface="Meiryo"/>
                <a:cs typeface="Meiryo"/>
                <a:sym typeface="Meiryo"/>
              </a:rPr>
              <a:t>※</a:t>
            </a:r>
            <a:r>
              <a:rPr lang="ja-JP" altLang="en-US" sz="1200" b="1" dirty="0">
                <a:solidFill>
                  <a:schemeClr val="dk2"/>
                </a:solidFill>
                <a:latin typeface="Meiryo"/>
                <a:ea typeface="Meiryo"/>
                <a:cs typeface="Meiryo"/>
                <a:sym typeface="Meiryo"/>
              </a:rPr>
              <a:t>ご利用のスマホやブラウザによって、上記の画面が表示されず、次に進む場合もございます</a:t>
            </a:r>
            <a:endParaRPr sz="1200" b="1"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p:txBody>
      </p:sp>
      <p:sp>
        <p:nvSpPr>
          <p:cNvPr id="203" name="Google Shape;203;g11e997c7467_0_297"/>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fontScale="90000"/>
          </a:bodyPr>
          <a:lstStyle/>
          <a:p>
            <a:pPr marL="0" lvl="0" indent="0" algn="l" rtl="0">
              <a:lnSpc>
                <a:spcPct val="100000"/>
              </a:lnSpc>
              <a:spcBef>
                <a:spcPts val="0"/>
              </a:spcBef>
              <a:spcAft>
                <a:spcPts val="0"/>
              </a:spcAft>
              <a:buSzPct val="111111"/>
              <a:buNone/>
            </a:pPr>
            <a:r>
              <a:rPr lang="ja-JP"/>
              <a:t>01.電子申請システム(LoGoフォーム)へアクセス</a:t>
            </a:r>
            <a:endParaRPr/>
          </a:p>
        </p:txBody>
      </p:sp>
      <p:sp>
        <p:nvSpPr>
          <p:cNvPr id="204" name="Google Shape;204;g11e997c7467_0_297"/>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6</a:t>
            </a:fld>
            <a:endParaRPr/>
          </a:p>
        </p:txBody>
      </p:sp>
      <p:sp>
        <p:nvSpPr>
          <p:cNvPr id="206" name="Google Shape;206;g11e997c7467_0_297"/>
          <p:cNvSpPr/>
          <p:nvPr/>
        </p:nvSpPr>
        <p:spPr>
          <a:xfrm>
            <a:off x="804833" y="1122950"/>
            <a:ext cx="3510523"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lvl="0">
              <a:buSzPts val="1200"/>
            </a:pPr>
            <a:r>
              <a:rPr lang="ja-JP" altLang="en-US" sz="1200" dirty="0">
                <a:solidFill>
                  <a:schemeClr val="dk2"/>
                </a:solidFill>
                <a:latin typeface="Meiryo"/>
                <a:ea typeface="Meiryo"/>
                <a:cs typeface="Meiryo"/>
                <a:sym typeface="Meiryo"/>
              </a:rPr>
              <a:t>スマートフォンで電子申請システム（</a:t>
            </a:r>
            <a:r>
              <a:rPr lang="en-US" altLang="ja-JP" sz="1200" dirty="0" err="1">
                <a:solidFill>
                  <a:schemeClr val="dk2"/>
                </a:solidFill>
                <a:latin typeface="Meiryo"/>
                <a:ea typeface="Meiryo"/>
                <a:cs typeface="Meiryo"/>
                <a:sym typeface="Meiryo"/>
              </a:rPr>
              <a:t>LoGo</a:t>
            </a:r>
            <a:r>
              <a:rPr lang="ja-JP" altLang="en-US" sz="1200" dirty="0">
                <a:solidFill>
                  <a:schemeClr val="dk2"/>
                </a:solidFill>
                <a:latin typeface="Meiryo"/>
                <a:ea typeface="Meiryo"/>
                <a:cs typeface="Meiryo"/>
                <a:sym typeface="Meiryo"/>
              </a:rPr>
              <a:t>フォーム）へアクセスし、確認項目をチェックをしてから、「申請へ進む」をタップします。</a:t>
            </a:r>
            <a:endParaRPr lang="ja-JP" altLang="en-US" sz="1200" dirty="0">
              <a:latin typeface="Meiryo"/>
              <a:ea typeface="Meiryo"/>
              <a:cs typeface="Meiryo"/>
              <a:sym typeface="Meiryo"/>
            </a:endParaRPr>
          </a:p>
        </p:txBody>
      </p:sp>
      <p:sp>
        <p:nvSpPr>
          <p:cNvPr id="208" name="Google Shape;208;g11e997c7467_0_297"/>
          <p:cNvSpPr/>
          <p:nvPr/>
        </p:nvSpPr>
        <p:spPr>
          <a:xfrm>
            <a:off x="1488592"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dirty="0">
                <a:solidFill>
                  <a:srgbClr val="007BBB"/>
                </a:solidFill>
                <a:latin typeface="Meiryo"/>
                <a:ea typeface="Meiryo"/>
                <a:cs typeface="Meiryo"/>
                <a:sym typeface="Meiryo"/>
              </a:rPr>
              <a:t>①</a:t>
            </a:r>
            <a:endParaRPr sz="4800" b="1" i="0" u="none" strike="noStrike" cap="none" dirty="0">
              <a:solidFill>
                <a:srgbClr val="007BBB"/>
              </a:solidFill>
              <a:latin typeface="Meiryo"/>
              <a:ea typeface="Meiryo"/>
              <a:cs typeface="Meiryo"/>
              <a:sym typeface="Meiryo"/>
            </a:endParaRPr>
          </a:p>
        </p:txBody>
      </p:sp>
      <p:sp>
        <p:nvSpPr>
          <p:cNvPr id="209" name="Google Shape;209;g11e997c7467_0_297"/>
          <p:cNvSpPr/>
          <p:nvPr/>
        </p:nvSpPr>
        <p:spPr>
          <a:xfrm>
            <a:off x="6268368"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dirty="0">
                <a:solidFill>
                  <a:srgbClr val="007BBB"/>
                </a:solidFill>
                <a:latin typeface="Meiryo"/>
                <a:ea typeface="Meiryo"/>
                <a:cs typeface="Meiryo"/>
                <a:sym typeface="Meiryo"/>
              </a:rPr>
              <a:t>②</a:t>
            </a:r>
            <a:endParaRPr sz="4800" b="1" i="0" u="none" strike="noStrike" cap="none" dirty="0">
              <a:solidFill>
                <a:srgbClr val="007BBB"/>
              </a:solidFill>
              <a:latin typeface="Meiryo"/>
              <a:ea typeface="Meiryo"/>
              <a:cs typeface="Meiryo"/>
              <a:sym typeface="Meiryo"/>
            </a:endParaRPr>
          </a:p>
        </p:txBody>
      </p:sp>
      <p:sp>
        <p:nvSpPr>
          <p:cNvPr id="210" name="Google Shape;210;g11e997c7467_0_297"/>
          <p:cNvSpPr/>
          <p:nvPr/>
        </p:nvSpPr>
        <p:spPr>
          <a:xfrm rot="5400000">
            <a:off x="478875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1" name="Google Shape;211;g11e997c7467_0_297"/>
          <p:cNvPicPr preferRelativeResize="0"/>
          <p:nvPr/>
        </p:nvPicPr>
        <p:blipFill rotWithShape="1">
          <a:blip r:embed="rId3">
            <a:alphaModFix/>
          </a:blip>
          <a:srcRect l="1302" t="685"/>
          <a:stretch/>
        </p:blipFill>
        <p:spPr>
          <a:xfrm>
            <a:off x="1836592" y="2000525"/>
            <a:ext cx="1392000" cy="2880000"/>
          </a:xfrm>
          <a:prstGeom prst="roundRect">
            <a:avLst>
              <a:gd name="adj" fmla="val 13778"/>
            </a:avLst>
          </a:prstGeom>
          <a:noFill/>
          <a:ln>
            <a:noFill/>
          </a:ln>
        </p:spPr>
      </p:pic>
      <p:sp>
        <p:nvSpPr>
          <p:cNvPr id="212" name="Google Shape;212;g11e997c7467_0_297"/>
          <p:cNvSpPr/>
          <p:nvPr/>
        </p:nvSpPr>
        <p:spPr>
          <a:xfrm>
            <a:off x="2156392" y="3135951"/>
            <a:ext cx="752400" cy="2463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3" name="Google Shape;213;g11e997c7467_0_297"/>
          <p:cNvGrpSpPr/>
          <p:nvPr/>
        </p:nvGrpSpPr>
        <p:grpSpPr>
          <a:xfrm>
            <a:off x="6646818" y="2000525"/>
            <a:ext cx="1331100" cy="2880000"/>
            <a:chOff x="5345775" y="2000525"/>
            <a:chExt cx="1331100" cy="2880000"/>
          </a:xfrm>
        </p:grpSpPr>
        <p:pic>
          <p:nvPicPr>
            <p:cNvPr id="214" name="Google Shape;214;g11e997c7467_0_297"/>
            <p:cNvPicPr preferRelativeResize="0"/>
            <p:nvPr/>
          </p:nvPicPr>
          <p:blipFill rotWithShape="1">
            <a:blip r:embed="rId4">
              <a:alphaModFix/>
            </a:blip>
            <a:srcRect t="764" r="1273"/>
            <a:stretch/>
          </p:blipFill>
          <p:spPr>
            <a:xfrm>
              <a:off x="5345775" y="2000525"/>
              <a:ext cx="1331100" cy="2880000"/>
            </a:xfrm>
            <a:prstGeom prst="roundRect">
              <a:avLst>
                <a:gd name="adj" fmla="val 12942"/>
              </a:avLst>
            </a:prstGeom>
            <a:noFill/>
            <a:ln>
              <a:noFill/>
            </a:ln>
          </p:spPr>
        </p:pic>
        <p:sp>
          <p:nvSpPr>
            <p:cNvPr id="215" name="Google Shape;215;g11e997c7467_0_297"/>
            <p:cNvSpPr/>
            <p:nvPr/>
          </p:nvSpPr>
          <p:spPr>
            <a:xfrm>
              <a:off x="5619550" y="2723325"/>
              <a:ext cx="730200" cy="810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6" name="Google Shape;216;g11e997c7467_0_297"/>
          <p:cNvSpPr/>
          <p:nvPr/>
        </p:nvSpPr>
        <p:spPr>
          <a:xfrm>
            <a:off x="7629022" y="3238614"/>
            <a:ext cx="266100" cy="2463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図 1"/>
          <p:cNvPicPr>
            <a:picLocks noChangeAspect="1"/>
          </p:cNvPicPr>
          <p:nvPr/>
        </p:nvPicPr>
        <p:blipFill rotWithShape="1">
          <a:blip r:embed="rId5"/>
          <a:srcRect t="11883" b="-1"/>
          <a:stretch/>
        </p:blipFill>
        <p:spPr>
          <a:xfrm>
            <a:off x="1920624" y="2371725"/>
            <a:ext cx="1223936" cy="2030376"/>
          </a:xfrm>
          <a:prstGeom prst="rect">
            <a:avLst/>
          </a:prstGeom>
        </p:spPr>
      </p:pic>
      <p:sp>
        <p:nvSpPr>
          <p:cNvPr id="16" name="Google Shape;212;g11e997c7467_0_297"/>
          <p:cNvSpPr/>
          <p:nvPr/>
        </p:nvSpPr>
        <p:spPr>
          <a:xfrm>
            <a:off x="1934532" y="3450050"/>
            <a:ext cx="202810" cy="584262"/>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212;g11e997c7467_0_297"/>
          <p:cNvSpPr/>
          <p:nvPr/>
        </p:nvSpPr>
        <p:spPr>
          <a:xfrm>
            <a:off x="2268114" y="4132238"/>
            <a:ext cx="528955" cy="25605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3" name="Google Shape;223;g11e997c7467_0_394"/>
          <p:cNvSpPr/>
          <p:nvPr/>
        </p:nvSpPr>
        <p:spPr>
          <a:xfrm>
            <a:off x="2656229" y="1113064"/>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ja-JP" sz="1200" b="0" i="0" u="none" strike="noStrike" cap="none">
                <a:solidFill>
                  <a:schemeClr val="dk2"/>
                </a:solidFill>
                <a:latin typeface="Meiryo"/>
                <a:ea typeface="Meiryo"/>
                <a:cs typeface="Meiryo"/>
                <a:sym typeface="Meiryo"/>
              </a:rPr>
              <a:t>「PINコード入力」画面が表示されます。</a:t>
            </a:r>
            <a:r>
              <a:rPr lang="ja-JP" sz="1200" b="0" i="0" u="none" strike="noStrike" cap="none">
                <a:solidFill>
                  <a:schemeClr val="dk2"/>
                </a:solidFill>
                <a:latin typeface="Arial"/>
                <a:ea typeface="Arial"/>
                <a:cs typeface="Arial"/>
                <a:sym typeface="Arial"/>
              </a:rPr>
              <a:t>PINコードを入力する、もしくは生体認証を使って本人認証を行います。</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p:txBody>
      </p:sp>
      <p:sp>
        <p:nvSpPr>
          <p:cNvPr id="224" name="Google Shape;224;g11e997c7467_0_394"/>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7</a:t>
            </a:fld>
            <a:endParaRPr/>
          </a:p>
        </p:txBody>
      </p:sp>
      <p:sp>
        <p:nvSpPr>
          <p:cNvPr id="225" name="Google Shape;225;g11e997c7467_0_394"/>
          <p:cNvSpPr/>
          <p:nvPr/>
        </p:nvSpPr>
        <p:spPr>
          <a:xfrm>
            <a:off x="5124413" y="1113064"/>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lvl="0">
              <a:buSzPts val="1200"/>
            </a:pPr>
            <a:r>
              <a:rPr lang="ja-JP" altLang="en-US" sz="1100" dirty="0">
                <a:solidFill>
                  <a:schemeClr val="dk2"/>
                </a:solidFill>
                <a:latin typeface="メイリオ" panose="020B0604030504040204" pitchFamily="50" charset="-128"/>
                <a:ea typeface="メイリオ" panose="020B0604030504040204" pitchFamily="50" charset="-128"/>
              </a:rPr>
              <a:t>「同意する」をタップすると画面が切り替わります。そのまま次の手順を実施します。なお、自動で切り替わらない場合は「リダイレクト」ボタンを押してください。</a:t>
            </a:r>
            <a:endParaRPr lang="ja-JP" altLang="en-US" sz="1100" dirty="0">
              <a:solidFill>
                <a:schemeClr val="dk2"/>
              </a:solidFill>
              <a:latin typeface="メイリオ" panose="020B0604030504040204" pitchFamily="50" charset="-128"/>
              <a:ea typeface="メイリオ" panose="020B0604030504040204" pitchFamily="50" charset="-128"/>
              <a:cs typeface="Meiryo"/>
              <a:sym typeface="Meiryo"/>
            </a:endParaRPr>
          </a:p>
        </p:txBody>
      </p:sp>
      <p:sp>
        <p:nvSpPr>
          <p:cNvPr id="227" name="Google Shape;227;g11e997c7467_0_394"/>
          <p:cNvSpPr/>
          <p:nvPr/>
        </p:nvSpPr>
        <p:spPr>
          <a:xfrm>
            <a:off x="2653341" y="1229577"/>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④</a:t>
            </a:r>
            <a:endParaRPr sz="4800" b="1" i="0" u="none" strike="noStrike" cap="none" dirty="0">
              <a:solidFill>
                <a:srgbClr val="007BBB"/>
              </a:solidFill>
              <a:latin typeface="Meiryo"/>
              <a:ea typeface="Meiryo"/>
              <a:cs typeface="Meiryo"/>
              <a:sym typeface="Meiryo"/>
            </a:endParaRPr>
          </a:p>
        </p:txBody>
      </p:sp>
      <p:sp>
        <p:nvSpPr>
          <p:cNvPr id="228" name="Google Shape;228;g11e997c7467_0_394"/>
          <p:cNvSpPr/>
          <p:nvPr/>
        </p:nvSpPr>
        <p:spPr>
          <a:xfrm rot="5400000">
            <a:off x="7295988" y="3676664"/>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g11e997c7467_0_394"/>
          <p:cNvSpPr/>
          <p:nvPr/>
        </p:nvSpPr>
        <p:spPr>
          <a:xfrm>
            <a:off x="5124425" y="1229577"/>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⑤</a:t>
            </a:r>
            <a:endParaRPr sz="4800" b="1" i="0" u="none" strike="noStrike" cap="none" dirty="0">
              <a:solidFill>
                <a:srgbClr val="007BBB"/>
              </a:solidFill>
              <a:latin typeface="Meiryo"/>
              <a:ea typeface="Meiryo"/>
              <a:cs typeface="Meiryo"/>
              <a:sym typeface="Meiryo"/>
            </a:endParaRPr>
          </a:p>
        </p:txBody>
      </p:sp>
      <p:sp>
        <p:nvSpPr>
          <p:cNvPr id="230" name="Google Shape;230;g11e997c7467_0_394"/>
          <p:cNvSpPr/>
          <p:nvPr/>
        </p:nvSpPr>
        <p:spPr>
          <a:xfrm rot="5400000">
            <a:off x="2408031" y="357927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g11e997c7467_0_394"/>
          <p:cNvSpPr/>
          <p:nvPr/>
        </p:nvSpPr>
        <p:spPr>
          <a:xfrm rot="5400000">
            <a:off x="4785725" y="3557914"/>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g11e997c7467_0_394"/>
          <p:cNvSpPr txBox="1">
            <a:spLocks noGrp="1"/>
          </p:cNvSpPr>
          <p:nvPr>
            <p:ph type="title"/>
          </p:nvPr>
        </p:nvSpPr>
        <p:spPr>
          <a:xfrm>
            <a:off x="499600" y="221900"/>
            <a:ext cx="9230700" cy="763500"/>
          </a:xfrm>
          <a:prstGeom prst="rect">
            <a:avLst/>
          </a:prstGeom>
          <a:noFill/>
          <a:ln>
            <a:noFill/>
          </a:ln>
        </p:spPr>
        <p:txBody>
          <a:bodyPr spcFirstLastPara="1" wrap="square" lIns="91425" tIns="91425" rIns="0" bIns="91425" anchor="t" anchorCtr="0">
            <a:noAutofit/>
          </a:bodyPr>
          <a:lstStyle/>
          <a:p>
            <a:pPr marL="0" lvl="0" indent="0" algn="l" rtl="0">
              <a:lnSpc>
                <a:spcPct val="100000"/>
              </a:lnSpc>
              <a:spcBef>
                <a:spcPts val="0"/>
              </a:spcBef>
              <a:spcAft>
                <a:spcPts val="0"/>
              </a:spcAft>
              <a:buSzPts val="990"/>
              <a:buNone/>
            </a:pPr>
            <a:r>
              <a:rPr lang="ja-JP" sz="2700"/>
              <a:t>02.「xIDのアプリ」を利用して本人確認(xID認証)を実施</a:t>
            </a:r>
            <a:endParaRPr sz="2700"/>
          </a:p>
        </p:txBody>
      </p:sp>
      <p:grpSp>
        <p:nvGrpSpPr>
          <p:cNvPr id="234" name="Google Shape;234;g11e997c7467_0_394"/>
          <p:cNvGrpSpPr/>
          <p:nvPr/>
        </p:nvGrpSpPr>
        <p:grpSpPr>
          <a:xfrm>
            <a:off x="2945066" y="1979114"/>
            <a:ext cx="1606143" cy="2880000"/>
            <a:chOff x="3000275" y="1989000"/>
            <a:chExt cx="1606143" cy="2880000"/>
          </a:xfrm>
        </p:grpSpPr>
        <p:pic>
          <p:nvPicPr>
            <p:cNvPr id="235" name="Google Shape;235;g11e997c7467_0_394"/>
            <p:cNvPicPr preferRelativeResize="0"/>
            <p:nvPr/>
          </p:nvPicPr>
          <p:blipFill rotWithShape="1">
            <a:blip r:embed="rId3">
              <a:alphaModFix/>
            </a:blip>
            <a:srcRect l="9" t="537" r="1902"/>
            <a:stretch/>
          </p:blipFill>
          <p:spPr>
            <a:xfrm>
              <a:off x="3000275" y="1989000"/>
              <a:ext cx="903000" cy="1800000"/>
            </a:xfrm>
            <a:prstGeom prst="roundRect">
              <a:avLst>
                <a:gd name="adj" fmla="val 11156"/>
              </a:avLst>
            </a:prstGeom>
            <a:noFill/>
            <a:ln>
              <a:noFill/>
            </a:ln>
          </p:spPr>
        </p:pic>
        <p:grpSp>
          <p:nvGrpSpPr>
            <p:cNvPr id="236" name="Google Shape;236;g11e997c7467_0_394"/>
            <p:cNvGrpSpPr/>
            <p:nvPr/>
          </p:nvGrpSpPr>
          <p:grpSpPr>
            <a:xfrm>
              <a:off x="3724374" y="3069000"/>
              <a:ext cx="882044" cy="1800000"/>
              <a:chOff x="5427750" y="1989000"/>
              <a:chExt cx="1412400" cy="2880000"/>
            </a:xfrm>
          </p:grpSpPr>
          <p:pic>
            <p:nvPicPr>
              <p:cNvPr id="237" name="Google Shape;237;g11e997c7467_0_394"/>
              <p:cNvPicPr preferRelativeResize="0"/>
              <p:nvPr/>
            </p:nvPicPr>
            <p:blipFill rotWithShape="1">
              <a:blip r:embed="rId4">
                <a:alphaModFix/>
              </a:blip>
              <a:srcRect l="1455" r="1532"/>
              <a:stretch/>
            </p:blipFill>
            <p:spPr>
              <a:xfrm>
                <a:off x="5427750" y="1989000"/>
                <a:ext cx="1412400" cy="2880000"/>
              </a:xfrm>
              <a:prstGeom prst="roundRect">
                <a:avLst>
                  <a:gd name="adj" fmla="val 14847"/>
                </a:avLst>
              </a:prstGeom>
              <a:noFill/>
              <a:ln>
                <a:noFill/>
              </a:ln>
            </p:spPr>
          </p:pic>
          <p:sp>
            <p:nvSpPr>
              <p:cNvPr id="238" name="Google Shape;238;g11e997c7467_0_394"/>
              <p:cNvSpPr/>
              <p:nvPr/>
            </p:nvSpPr>
            <p:spPr>
              <a:xfrm>
                <a:off x="5709000" y="3469400"/>
                <a:ext cx="876300" cy="3651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239" name="Google Shape;239;g11e997c7467_0_394"/>
          <p:cNvPicPr preferRelativeResize="0"/>
          <p:nvPr/>
        </p:nvPicPr>
        <p:blipFill rotWithShape="1">
          <a:blip r:embed="rId5">
            <a:alphaModFix/>
          </a:blip>
          <a:srcRect l="1652" t="884" b="756"/>
          <a:stretch/>
        </p:blipFill>
        <p:spPr>
          <a:xfrm>
            <a:off x="5482625" y="1979114"/>
            <a:ext cx="1371600" cy="2880000"/>
          </a:xfrm>
          <a:prstGeom prst="roundRect">
            <a:avLst>
              <a:gd name="adj" fmla="val 12778"/>
            </a:avLst>
          </a:prstGeom>
          <a:noFill/>
          <a:ln>
            <a:noFill/>
          </a:ln>
        </p:spPr>
      </p:pic>
      <p:pic>
        <p:nvPicPr>
          <p:cNvPr id="240" name="Google Shape;240;g11e997c7467_0_394"/>
          <p:cNvPicPr preferRelativeResize="0"/>
          <p:nvPr/>
        </p:nvPicPr>
        <p:blipFill>
          <a:blip r:embed="rId6">
            <a:alphaModFix/>
          </a:blip>
          <a:stretch>
            <a:fillRect/>
          </a:stretch>
        </p:blipFill>
        <p:spPr>
          <a:xfrm>
            <a:off x="5519598" y="2022158"/>
            <a:ext cx="1297630" cy="2793911"/>
          </a:xfrm>
          <a:prstGeom prst="roundRect">
            <a:avLst>
              <a:gd name="adj" fmla="val 11529"/>
            </a:avLst>
          </a:prstGeom>
          <a:noFill/>
          <a:ln>
            <a:noFill/>
          </a:ln>
        </p:spPr>
      </p:pic>
      <p:sp>
        <p:nvSpPr>
          <p:cNvPr id="21" name="Google Shape;225;g11e997c7467_0_394"/>
          <p:cNvSpPr/>
          <p:nvPr/>
        </p:nvSpPr>
        <p:spPr>
          <a:xfrm>
            <a:off x="361053" y="1121589"/>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Arial"/>
                <a:ea typeface="Arial"/>
                <a:cs typeface="Arial"/>
                <a:sym typeface="Arial"/>
              </a:rPr>
              <a:t>画面が切り替わります。そのまま次の手順を実施します。</a:t>
            </a:r>
            <a:endParaRPr sz="1200" b="0" i="0" u="none" strike="noStrike" cap="none">
              <a:solidFill>
                <a:schemeClr val="dk2"/>
              </a:solidFill>
              <a:latin typeface="Meiryo"/>
              <a:ea typeface="Meiryo"/>
              <a:cs typeface="Meiryo"/>
              <a:sym typeface="Meiryo"/>
            </a:endParaRPr>
          </a:p>
        </p:txBody>
      </p:sp>
      <p:sp>
        <p:nvSpPr>
          <p:cNvPr id="22" name="Google Shape;229;g11e997c7467_0_394"/>
          <p:cNvSpPr/>
          <p:nvPr/>
        </p:nvSpPr>
        <p:spPr>
          <a:xfrm>
            <a:off x="361065" y="1238102"/>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smtClean="0">
                <a:solidFill>
                  <a:srgbClr val="007BBB"/>
                </a:solidFill>
                <a:latin typeface="Meiryo"/>
                <a:ea typeface="Meiryo"/>
                <a:cs typeface="Meiryo"/>
                <a:sym typeface="Meiryo"/>
              </a:rPr>
              <a:t>③</a:t>
            </a:r>
            <a:endParaRPr sz="4800" b="1" i="0" u="none" strike="noStrike" cap="none" dirty="0">
              <a:solidFill>
                <a:srgbClr val="007BBB"/>
              </a:solidFill>
              <a:latin typeface="Meiryo"/>
              <a:ea typeface="Meiryo"/>
              <a:cs typeface="Meiryo"/>
              <a:sym typeface="Meiryo"/>
            </a:endParaRPr>
          </a:p>
        </p:txBody>
      </p:sp>
      <p:pic>
        <p:nvPicPr>
          <p:cNvPr id="23" name="Google Shape;239;g11e997c7467_0_394"/>
          <p:cNvPicPr preferRelativeResize="0"/>
          <p:nvPr/>
        </p:nvPicPr>
        <p:blipFill rotWithShape="1">
          <a:blip r:embed="rId5">
            <a:alphaModFix/>
          </a:blip>
          <a:srcRect l="1652" t="884" b="756"/>
          <a:stretch/>
        </p:blipFill>
        <p:spPr>
          <a:xfrm>
            <a:off x="719265" y="1987639"/>
            <a:ext cx="1371600" cy="2880000"/>
          </a:xfrm>
          <a:prstGeom prst="roundRect">
            <a:avLst>
              <a:gd name="adj" fmla="val 12778"/>
            </a:avLst>
          </a:prstGeom>
          <a:noFill/>
          <a:ln>
            <a:noFill/>
          </a:ln>
        </p:spPr>
      </p:pic>
      <p:sp>
        <p:nvSpPr>
          <p:cNvPr id="24" name="Google Shape;246;p3"/>
          <p:cNvSpPr/>
          <p:nvPr/>
        </p:nvSpPr>
        <p:spPr>
          <a:xfrm>
            <a:off x="7592597" y="1121589"/>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p:txBody>
      </p:sp>
      <p:sp>
        <p:nvSpPr>
          <p:cNvPr id="25" name="Google Shape;264;p3"/>
          <p:cNvSpPr/>
          <p:nvPr/>
        </p:nvSpPr>
        <p:spPr>
          <a:xfrm>
            <a:off x="7592597" y="3377289"/>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1050" b="1" i="0" u="none" strike="noStrike" cap="none">
                <a:solidFill>
                  <a:srgbClr val="007BBB"/>
                </a:solidFill>
                <a:latin typeface="Meiryo"/>
                <a:ea typeface="Meiryo"/>
                <a:cs typeface="Meiryo"/>
                <a:sym typeface="Meiryo"/>
              </a:rPr>
              <a:t>本人認証がうまくいかない場合</a:t>
            </a:r>
            <a:endParaRPr sz="1050" b="1" i="0" u="none" strike="noStrike" cap="none">
              <a:solidFill>
                <a:srgbClr val="007BBB"/>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4800"/>
              <a:buFont typeface="Arial"/>
              <a:buNone/>
            </a:pPr>
            <a:r>
              <a:rPr lang="ja-JP" sz="1050" b="1" i="0" u="none" strike="noStrike" cap="none">
                <a:solidFill>
                  <a:srgbClr val="007BBB"/>
                </a:solidFill>
                <a:latin typeface="Meiryo"/>
                <a:ea typeface="Meiryo"/>
                <a:cs typeface="Meiryo"/>
                <a:sym typeface="Meiryo"/>
              </a:rPr>
              <a:t>次のページをご覧ください</a:t>
            </a:r>
            <a:endParaRPr sz="1050" b="1" i="0" u="none" strike="noStrike" cap="none">
              <a:solidFill>
                <a:srgbClr val="007BBB"/>
              </a:solidFill>
              <a:latin typeface="Meiryo"/>
              <a:ea typeface="Meiryo"/>
              <a:cs typeface="Meiryo"/>
              <a:sym typeface="Meiryo"/>
            </a:endParaRPr>
          </a:p>
        </p:txBody>
      </p:sp>
      <p:pic>
        <p:nvPicPr>
          <p:cNvPr id="3" name="図 2"/>
          <p:cNvPicPr>
            <a:picLocks noChangeAspect="1"/>
          </p:cNvPicPr>
          <p:nvPr/>
        </p:nvPicPr>
        <p:blipFill rotWithShape="1">
          <a:blip r:embed="rId7"/>
          <a:srcRect b="1809"/>
          <a:stretch/>
        </p:blipFill>
        <p:spPr>
          <a:xfrm>
            <a:off x="5518975" y="2509131"/>
            <a:ext cx="1298877" cy="2205109"/>
          </a:xfrm>
          <a:prstGeom prst="rect">
            <a:avLst/>
          </a:prstGeom>
        </p:spPr>
      </p:pic>
      <p:sp>
        <p:nvSpPr>
          <p:cNvPr id="27" name="Google Shape;216;g11e997c7467_0_297"/>
          <p:cNvSpPr/>
          <p:nvPr/>
        </p:nvSpPr>
        <p:spPr>
          <a:xfrm>
            <a:off x="6139062" y="4437494"/>
            <a:ext cx="678166" cy="215786"/>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11e997c7467_0_336"/>
          <p:cNvSpPr/>
          <p:nvPr/>
        </p:nvSpPr>
        <p:spPr>
          <a:xfrm>
            <a:off x="5336523" y="1122950"/>
            <a:ext cx="4242951" cy="5325474"/>
          </a:xfrm>
          <a:prstGeom prst="roundRect">
            <a:avLst>
              <a:gd name="adj" fmla="val 3757"/>
            </a:avLst>
          </a:prstGeom>
          <a:solidFill>
            <a:srgbClr val="E5F6FF"/>
          </a:solidFill>
          <a:ln>
            <a:noFill/>
          </a:ln>
        </p:spPr>
        <p:txBody>
          <a:bodyPr spcFirstLastPara="1" wrap="square" lIns="144000" tIns="3672000" rIns="144000"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100" b="0" i="0" u="none" strike="noStrike" cap="none" dirty="0">
                <a:solidFill>
                  <a:schemeClr val="dk2"/>
                </a:solidFill>
                <a:latin typeface="Meiryo"/>
                <a:ea typeface="Meiryo"/>
                <a:cs typeface="Meiryo"/>
                <a:sym typeface="Meiryo"/>
              </a:rPr>
              <a:t>下記の手順を実施し、操作するアプリを「xIDアプリ」から「WEBブラウザ」へと切り替えます</a:t>
            </a:r>
            <a:r>
              <a:rPr lang="ja-JP" sz="1100" b="0" i="0" u="none" strike="noStrike" cap="none" dirty="0" smtClean="0">
                <a:solidFill>
                  <a:schemeClr val="dk2"/>
                </a:solidFill>
                <a:latin typeface="Meiryo"/>
                <a:ea typeface="Meiryo"/>
                <a:cs typeface="Meiryo"/>
                <a:sym typeface="Meiryo"/>
              </a:rPr>
              <a:t>。</a:t>
            </a:r>
            <a:endParaRPr lang="en-US" altLang="ja-JP" sz="1100" b="0" i="0" u="none" strike="noStrike" cap="none" dirty="0" smtClean="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1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100" b="0" i="0" u="none" strike="noStrike" cap="none" dirty="0">
                <a:solidFill>
                  <a:schemeClr val="dk2"/>
                </a:solidFill>
                <a:latin typeface="Meiryo"/>
                <a:ea typeface="Meiryo"/>
                <a:cs typeface="Meiryo"/>
                <a:sym typeface="Meiryo"/>
              </a:rPr>
              <a:t>スマートフォンの画面下から上へ指を滑らせてスワイプし、起動中のアプリの一覧を表示します。SafariやChromeなどの「WEBブラウザアプリ」をタップします。最初の手順で開いた「電子申請のページ」が開きます。</a:t>
            </a:r>
            <a:endParaRPr sz="11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100" b="0" i="0" u="none" strike="noStrike" cap="none" dirty="0">
                <a:solidFill>
                  <a:schemeClr val="dk2"/>
                </a:solidFill>
                <a:latin typeface="Meiryo"/>
                <a:ea typeface="Meiryo"/>
                <a:cs typeface="Meiryo"/>
                <a:sym typeface="Meiryo"/>
              </a:rPr>
              <a:t>※お使いのスマートフォンにより操作方法が異なりますので、上記手順でアプリを切り替えられない場合、ご利用のスマートフォンに合った方法でのアプリ切替えを行ってください</a:t>
            </a:r>
            <a:r>
              <a:rPr lang="ja-JP" sz="900" b="0" i="0" u="none" strike="noStrike" cap="none" dirty="0" smtClean="0">
                <a:solidFill>
                  <a:schemeClr val="dk2"/>
                </a:solidFill>
                <a:latin typeface="Meiryo"/>
                <a:ea typeface="Meiryo"/>
                <a:cs typeface="Meiryo"/>
                <a:sym typeface="Meiryo"/>
              </a:rPr>
              <a:t>。</a:t>
            </a:r>
            <a:endParaRPr lang="en-US" altLang="ja-JP" sz="900" b="0" i="0" u="none" strike="noStrike" cap="none" dirty="0" smtClean="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lang="en-US" sz="900"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lang="en-US" sz="900" b="0" i="0" u="none" strike="noStrike" cap="none" dirty="0" smtClean="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lang="en-US" sz="900"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9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endParaRPr sz="600" b="0" i="0" u="none" strike="noStrike" cap="none" dirty="0">
              <a:solidFill>
                <a:schemeClr val="dk2"/>
              </a:solidFill>
              <a:latin typeface="Meiryo"/>
              <a:ea typeface="Meiryo"/>
              <a:cs typeface="Meiryo"/>
              <a:sym typeface="Meiryo"/>
            </a:endParaRPr>
          </a:p>
        </p:txBody>
      </p:sp>
      <p:sp>
        <p:nvSpPr>
          <p:cNvPr id="271" name="Google Shape;271;g11e997c7467_0_336"/>
          <p:cNvSpPr/>
          <p:nvPr/>
        </p:nvSpPr>
        <p:spPr>
          <a:xfrm>
            <a:off x="342925" y="1239475"/>
            <a:ext cx="92307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endParaRPr sz="4800" b="1" i="0" u="none" strike="noStrike" cap="none">
              <a:solidFill>
                <a:srgbClr val="007BBB"/>
              </a:solidFill>
              <a:latin typeface="Meiryo"/>
              <a:ea typeface="Meiryo"/>
              <a:cs typeface="Meiryo"/>
              <a:sym typeface="Meiryo"/>
            </a:endParaRPr>
          </a:p>
        </p:txBody>
      </p:sp>
      <p:pic>
        <p:nvPicPr>
          <p:cNvPr id="272" name="Google Shape;272;g11e997c7467_0_336"/>
          <p:cNvPicPr preferRelativeResize="0"/>
          <p:nvPr/>
        </p:nvPicPr>
        <p:blipFill rotWithShape="1">
          <a:blip r:embed="rId3">
            <a:alphaModFix/>
          </a:blip>
          <a:srcRect l="1652" t="884" b="756"/>
          <a:stretch/>
        </p:blipFill>
        <p:spPr>
          <a:xfrm>
            <a:off x="3453964" y="1796162"/>
            <a:ext cx="856800" cy="1800000"/>
          </a:xfrm>
          <a:prstGeom prst="roundRect">
            <a:avLst>
              <a:gd name="adj" fmla="val 12778"/>
            </a:avLst>
          </a:prstGeom>
          <a:noFill/>
          <a:ln>
            <a:noFill/>
          </a:ln>
        </p:spPr>
      </p:pic>
      <p:sp>
        <p:nvSpPr>
          <p:cNvPr id="273" name="Google Shape;273;g11e997c7467_0_336"/>
          <p:cNvSpPr/>
          <p:nvPr/>
        </p:nvSpPr>
        <p:spPr>
          <a:xfrm>
            <a:off x="3675214" y="1888412"/>
            <a:ext cx="414300" cy="1680900"/>
          </a:xfrm>
          <a:prstGeom prst="upArrow">
            <a:avLst>
              <a:gd name="adj1" fmla="val 50000"/>
              <a:gd name="adj2" fmla="val 50000"/>
            </a:avLst>
          </a:prstGeom>
          <a:solidFill>
            <a:srgbClr val="EE82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4" name="Google Shape;274;g11e997c7467_0_336"/>
          <p:cNvPicPr preferRelativeResize="0"/>
          <p:nvPr/>
        </p:nvPicPr>
        <p:blipFill rotWithShape="1">
          <a:blip r:embed="rId4">
            <a:alphaModFix/>
          </a:blip>
          <a:srcRect r="14711" b="10841"/>
          <a:stretch/>
        </p:blipFill>
        <p:spPr>
          <a:xfrm>
            <a:off x="3888914" y="3383937"/>
            <a:ext cx="1130999" cy="1060776"/>
          </a:xfrm>
          <a:prstGeom prst="rect">
            <a:avLst/>
          </a:prstGeom>
          <a:noFill/>
          <a:ln>
            <a:noFill/>
          </a:ln>
        </p:spPr>
      </p:pic>
      <p:sp>
        <p:nvSpPr>
          <p:cNvPr id="275" name="Google Shape;275;g11e997c7467_0_336"/>
          <p:cNvSpPr txBox="1"/>
          <p:nvPr/>
        </p:nvSpPr>
        <p:spPr>
          <a:xfrm>
            <a:off x="5334000" y="-232425"/>
            <a:ext cx="1266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g11e997c7467_0_336"/>
          <p:cNvSpPr txBox="1"/>
          <p:nvPr/>
        </p:nvSpPr>
        <p:spPr>
          <a:xfrm>
            <a:off x="2905289" y="3641662"/>
            <a:ext cx="1131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EE827C"/>
                </a:solidFill>
                <a:latin typeface="Meiryo"/>
                <a:ea typeface="Meiryo"/>
                <a:cs typeface="Meiryo"/>
                <a:sym typeface="Meiryo"/>
              </a:rPr>
              <a:t>①スワイプ</a:t>
            </a:r>
            <a:endParaRPr sz="1400" b="1" i="0" u="none" strike="noStrike" cap="none">
              <a:solidFill>
                <a:srgbClr val="EE827C"/>
              </a:solidFill>
              <a:latin typeface="Meiryo"/>
              <a:ea typeface="Meiryo"/>
              <a:cs typeface="Meiryo"/>
              <a:sym typeface="Meiryo"/>
            </a:endParaRPr>
          </a:p>
        </p:txBody>
      </p:sp>
      <p:sp>
        <p:nvSpPr>
          <p:cNvPr id="277" name="Google Shape;277;g11e997c7467_0_336"/>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8</a:t>
            </a:fld>
            <a:endParaRPr dirty="0"/>
          </a:p>
        </p:txBody>
      </p:sp>
      <p:grpSp>
        <p:nvGrpSpPr>
          <p:cNvPr id="278" name="Google Shape;278;g11e997c7467_0_336"/>
          <p:cNvGrpSpPr/>
          <p:nvPr/>
        </p:nvGrpSpPr>
        <p:grpSpPr>
          <a:xfrm>
            <a:off x="5578151" y="1551562"/>
            <a:ext cx="1087164" cy="2160000"/>
            <a:chOff x="3287550" y="1989000"/>
            <a:chExt cx="909000" cy="1800000"/>
          </a:xfrm>
        </p:grpSpPr>
        <p:grpSp>
          <p:nvGrpSpPr>
            <p:cNvPr id="279" name="Google Shape;279;g11e997c7467_0_336"/>
            <p:cNvGrpSpPr/>
            <p:nvPr/>
          </p:nvGrpSpPr>
          <p:grpSpPr>
            <a:xfrm>
              <a:off x="3287550" y="1989000"/>
              <a:ext cx="909000" cy="1800000"/>
              <a:chOff x="4750600" y="1989000"/>
              <a:chExt cx="1454400" cy="2880000"/>
            </a:xfrm>
          </p:grpSpPr>
          <p:pic>
            <p:nvPicPr>
              <p:cNvPr id="280" name="Google Shape;280;g11e997c7467_0_336"/>
              <p:cNvPicPr preferRelativeResize="0"/>
              <p:nvPr/>
            </p:nvPicPr>
            <p:blipFill rotWithShape="1">
              <a:blip r:embed="rId5">
                <a:alphaModFix/>
              </a:blip>
              <a:srcRect l="1901" t="416" r="970" b="534"/>
              <a:stretch/>
            </p:blipFill>
            <p:spPr>
              <a:xfrm>
                <a:off x="4750600" y="1989000"/>
                <a:ext cx="1454400" cy="2880000"/>
              </a:xfrm>
              <a:prstGeom prst="roundRect">
                <a:avLst>
                  <a:gd name="adj" fmla="val 12473"/>
                </a:avLst>
              </a:prstGeom>
              <a:noFill/>
              <a:ln>
                <a:noFill/>
              </a:ln>
            </p:spPr>
          </p:pic>
          <p:pic>
            <p:nvPicPr>
              <p:cNvPr id="281" name="Google Shape;281;g11e997c7467_0_336"/>
              <p:cNvPicPr preferRelativeResize="0"/>
              <p:nvPr/>
            </p:nvPicPr>
            <p:blipFill rotWithShape="1">
              <a:blip r:embed="rId6">
                <a:alphaModFix/>
              </a:blip>
              <a:srcRect b="5712"/>
              <a:stretch/>
            </p:blipFill>
            <p:spPr>
              <a:xfrm>
                <a:off x="4814648" y="2061051"/>
                <a:ext cx="1347300" cy="2413500"/>
              </a:xfrm>
              <a:prstGeom prst="roundRect">
                <a:avLst>
                  <a:gd name="adj" fmla="val 8925"/>
                </a:avLst>
              </a:prstGeom>
              <a:noFill/>
              <a:ln>
                <a:noFill/>
              </a:ln>
            </p:spPr>
          </p:pic>
          <p:pic>
            <p:nvPicPr>
              <p:cNvPr id="282" name="Google Shape;282;g11e997c7467_0_336"/>
              <p:cNvPicPr preferRelativeResize="0"/>
              <p:nvPr/>
            </p:nvPicPr>
            <p:blipFill rotWithShape="1">
              <a:blip r:embed="rId5">
                <a:alphaModFix/>
              </a:blip>
              <a:srcRect l="1900" t="83155" r="3534" b="7673"/>
              <a:stretch/>
            </p:blipFill>
            <p:spPr>
              <a:xfrm>
                <a:off x="4750600" y="4422300"/>
                <a:ext cx="1416000" cy="266700"/>
              </a:xfrm>
              <a:prstGeom prst="rect">
                <a:avLst/>
              </a:prstGeom>
              <a:noFill/>
              <a:ln>
                <a:noFill/>
              </a:ln>
            </p:spPr>
          </p:pic>
        </p:grpSp>
        <p:sp>
          <p:nvSpPr>
            <p:cNvPr id="283" name="Google Shape;283;g11e997c7467_0_336"/>
            <p:cNvSpPr/>
            <p:nvPr/>
          </p:nvSpPr>
          <p:spPr>
            <a:xfrm>
              <a:off x="3509917" y="2137047"/>
              <a:ext cx="464250" cy="14085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4" name="Google Shape;284;g11e997c7467_0_336"/>
          <p:cNvSpPr txBox="1"/>
          <p:nvPr/>
        </p:nvSpPr>
        <p:spPr>
          <a:xfrm>
            <a:off x="5663885" y="3711562"/>
            <a:ext cx="1087200" cy="33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EE827C"/>
                </a:solidFill>
                <a:latin typeface="Meiryo"/>
                <a:ea typeface="Meiryo"/>
                <a:cs typeface="Meiryo"/>
                <a:sym typeface="Meiryo"/>
              </a:rPr>
              <a:t>タップ</a:t>
            </a:r>
            <a:endParaRPr sz="1400" b="1" i="0" u="none" strike="noStrike" cap="none">
              <a:solidFill>
                <a:srgbClr val="EE827C"/>
              </a:solidFill>
              <a:latin typeface="Meiryo"/>
              <a:ea typeface="Meiryo"/>
              <a:cs typeface="Meiryo"/>
              <a:sym typeface="Meiryo"/>
            </a:endParaRPr>
          </a:p>
        </p:txBody>
      </p:sp>
      <p:sp>
        <p:nvSpPr>
          <p:cNvPr id="285" name="Google Shape;285;g11e997c7467_0_336"/>
          <p:cNvSpPr txBox="1">
            <a:spLocks noGrp="1"/>
          </p:cNvSpPr>
          <p:nvPr>
            <p:ph type="title"/>
          </p:nvPr>
        </p:nvSpPr>
        <p:spPr>
          <a:xfrm>
            <a:off x="499600" y="221900"/>
            <a:ext cx="9230700" cy="763500"/>
          </a:xfrm>
          <a:prstGeom prst="rect">
            <a:avLst/>
          </a:prstGeom>
          <a:noFill/>
          <a:ln>
            <a:noFill/>
          </a:ln>
        </p:spPr>
        <p:txBody>
          <a:bodyPr spcFirstLastPara="1" wrap="square" lIns="91425" tIns="91425" rIns="0" bIns="91425" anchor="t" anchorCtr="0">
            <a:noAutofit/>
          </a:bodyPr>
          <a:lstStyle/>
          <a:p>
            <a:pPr marL="0" lvl="0" indent="0" algn="l" rtl="0">
              <a:lnSpc>
                <a:spcPct val="100000"/>
              </a:lnSpc>
              <a:spcBef>
                <a:spcPts val="0"/>
              </a:spcBef>
              <a:spcAft>
                <a:spcPts val="0"/>
              </a:spcAft>
              <a:buSzPts val="990"/>
              <a:buNone/>
            </a:pPr>
            <a:r>
              <a:rPr lang="ja-JP" sz="2700"/>
              <a:t>02.「xIDのアプリ」を利用して本人確認(xID認証)を実施</a:t>
            </a:r>
            <a:endParaRPr sz="2700"/>
          </a:p>
        </p:txBody>
      </p:sp>
      <p:sp>
        <p:nvSpPr>
          <p:cNvPr id="286" name="Google Shape;286;g11e997c7467_0_336"/>
          <p:cNvSpPr/>
          <p:nvPr/>
        </p:nvSpPr>
        <p:spPr>
          <a:xfrm>
            <a:off x="6799597" y="1567574"/>
            <a:ext cx="2659200" cy="2229688"/>
          </a:xfrm>
          <a:prstGeom prst="roundRect">
            <a:avLst>
              <a:gd name="adj" fmla="val 7165"/>
            </a:avLst>
          </a:prstGeom>
          <a:solidFill>
            <a:srgbClr val="007BBB"/>
          </a:solidFill>
          <a:ln>
            <a:noFill/>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rgbClr val="000000"/>
              </a:buClr>
              <a:buSzPts val="1400"/>
              <a:buFont typeface="Arial"/>
              <a:buNone/>
            </a:pPr>
            <a:r>
              <a:rPr lang="ja-JP" sz="1400" b="0" i="0" u="none" strike="noStrike" cap="none">
                <a:solidFill>
                  <a:srgbClr val="007BBB"/>
                </a:solidFill>
                <a:highlight>
                  <a:srgbClr val="E5F6FF"/>
                </a:highlight>
                <a:latin typeface="Meiryo"/>
                <a:ea typeface="Meiryo"/>
                <a:cs typeface="Meiryo"/>
                <a:sym typeface="Meiryo"/>
              </a:rPr>
              <a:t>　POINT　</a:t>
            </a:r>
            <a:endParaRPr sz="1400" b="0" i="0" u="none" strike="noStrike" cap="none">
              <a:solidFill>
                <a:srgbClr val="007BBB"/>
              </a:solidFill>
              <a:highlight>
                <a:srgbClr val="E5F6FF"/>
              </a:highlight>
              <a:latin typeface="Meiryo"/>
              <a:ea typeface="Meiryo"/>
              <a:cs typeface="Meiryo"/>
              <a:sym typeface="Meiryo"/>
            </a:endParaRPr>
          </a:p>
          <a:p>
            <a:pPr marL="0" marR="0" lvl="0" indent="0" algn="l" rtl="0">
              <a:lnSpc>
                <a:spcPct val="115000"/>
              </a:lnSpc>
              <a:spcBef>
                <a:spcPts val="0"/>
              </a:spcBef>
              <a:spcAft>
                <a:spcPts val="0"/>
              </a:spcAft>
              <a:buClr>
                <a:srgbClr val="000000"/>
              </a:buClr>
              <a:buSzPts val="1200"/>
              <a:buFont typeface="Arial"/>
              <a:buNone/>
            </a:pPr>
            <a:r>
              <a:rPr lang="ja-JP" sz="1200" b="0" i="0" u="none" strike="noStrike" cap="none">
                <a:solidFill>
                  <a:schemeClr val="lt1"/>
                </a:solidFill>
                <a:latin typeface="Meiryo"/>
                <a:ea typeface="Meiryo"/>
                <a:cs typeface="Meiryo"/>
                <a:sym typeface="Meiryo"/>
              </a:rPr>
              <a:t>操作アプリの切り替えは今後の手順においても数回行う操作です。</a:t>
            </a:r>
            <a:endParaRPr sz="1200" b="0" i="0" u="none" strike="noStrike" cap="none">
              <a:solidFill>
                <a:schemeClr val="lt1"/>
              </a:solidFill>
              <a:latin typeface="Meiryo"/>
              <a:ea typeface="Meiryo"/>
              <a:cs typeface="Meiryo"/>
              <a:sym typeface="Meiryo"/>
            </a:endParaRPr>
          </a:p>
          <a:p>
            <a:pPr marL="0" marR="0" lvl="0" indent="0" algn="l" rtl="0">
              <a:lnSpc>
                <a:spcPct val="115000"/>
              </a:lnSpc>
              <a:spcBef>
                <a:spcPts val="0"/>
              </a:spcBef>
              <a:spcAft>
                <a:spcPts val="0"/>
              </a:spcAft>
              <a:buClr>
                <a:srgbClr val="000000"/>
              </a:buClr>
              <a:buSzPts val="1200"/>
              <a:buFont typeface="Arial"/>
              <a:buNone/>
            </a:pPr>
            <a:r>
              <a:rPr lang="ja-JP" sz="1200" b="0" i="0" u="none" strike="noStrike" cap="none">
                <a:solidFill>
                  <a:schemeClr val="lt1"/>
                </a:solidFill>
                <a:latin typeface="Meiryo"/>
                <a:ea typeface="Meiryo"/>
                <a:cs typeface="Meiryo"/>
                <a:sym typeface="Meiryo"/>
              </a:rPr>
              <a:t>手順がわからなくなった場合は、このページを参照してください。</a:t>
            </a:r>
            <a:endParaRPr sz="1200" b="0" i="0" u="none" strike="noStrike" cap="none">
              <a:solidFill>
                <a:schemeClr val="lt1"/>
              </a:solidFill>
              <a:latin typeface="Meiryo"/>
              <a:ea typeface="Meiryo"/>
              <a:cs typeface="Meiryo"/>
              <a:sym typeface="Meiryo"/>
            </a:endParaRPr>
          </a:p>
        </p:txBody>
      </p:sp>
      <p:sp>
        <p:nvSpPr>
          <p:cNvPr id="287" name="Google Shape;287;g11e997c7467_0_336"/>
          <p:cNvSpPr/>
          <p:nvPr/>
        </p:nvSpPr>
        <p:spPr>
          <a:xfrm>
            <a:off x="315698" y="1136811"/>
            <a:ext cx="4827503" cy="5311613"/>
          </a:xfrm>
          <a:prstGeom prst="roundRect">
            <a:avLst>
              <a:gd name="adj" fmla="val 4070"/>
            </a:avLst>
          </a:prstGeom>
          <a:solidFill>
            <a:srgbClr val="E5F6FF"/>
          </a:solidFill>
          <a:ln>
            <a:noFill/>
          </a:ln>
        </p:spPr>
        <p:txBody>
          <a:bodyPr spcFirstLastPara="1" wrap="square" lIns="144000" tIns="3888000" rIns="144000" bIns="0" anchor="ctr" anchorCtr="0">
            <a:noAutofit/>
          </a:bodyPr>
          <a:lstStyle/>
          <a:p>
            <a:pPr marL="0" marR="0" lvl="0" indent="0" algn="l" rtl="0">
              <a:lnSpc>
                <a:spcPct val="100000"/>
              </a:lnSpc>
              <a:spcBef>
                <a:spcPts val="0"/>
              </a:spcBef>
              <a:spcAft>
                <a:spcPts val="0"/>
              </a:spcAft>
              <a:buNone/>
            </a:pPr>
            <a:r>
              <a:rPr lang="ja-JP" sz="1100" b="0" i="0" u="none" strike="noStrike" cap="none" dirty="0" smtClean="0">
                <a:solidFill>
                  <a:schemeClr val="dk2"/>
                </a:solidFill>
                <a:latin typeface="Meiryo"/>
                <a:ea typeface="Meiryo"/>
                <a:cs typeface="Meiryo"/>
                <a:sym typeface="Meiryo"/>
              </a:rPr>
              <a:t>お使い</a:t>
            </a:r>
            <a:r>
              <a:rPr lang="ja-JP" sz="1100" b="0" i="0" u="none" strike="noStrike" cap="none" dirty="0">
                <a:solidFill>
                  <a:schemeClr val="dk2"/>
                </a:solidFill>
                <a:latin typeface="Meiryo"/>
                <a:ea typeface="Meiryo"/>
                <a:cs typeface="Meiryo"/>
                <a:sym typeface="Meiryo"/>
              </a:rPr>
              <a:t>のモバイル</a:t>
            </a:r>
            <a:r>
              <a:rPr lang="ja-JP" sz="1100" b="0" i="0" u="none" strike="noStrike" cap="none" dirty="0" smtClean="0">
                <a:solidFill>
                  <a:schemeClr val="dk2"/>
                </a:solidFill>
                <a:latin typeface="Meiryo"/>
                <a:ea typeface="Meiryo"/>
                <a:cs typeface="Meiryo"/>
                <a:sym typeface="Meiryo"/>
              </a:rPr>
              <a:t>端末</a:t>
            </a:r>
            <a:r>
              <a:rPr lang="ja-JP" altLang="en-US" sz="1100" b="0" i="0" u="none" strike="noStrike" cap="none" dirty="0" smtClean="0">
                <a:solidFill>
                  <a:schemeClr val="dk2"/>
                </a:solidFill>
                <a:latin typeface="Meiryo"/>
                <a:ea typeface="Meiryo"/>
                <a:cs typeface="Meiryo"/>
                <a:sym typeface="Meiryo"/>
              </a:rPr>
              <a:t>で標準での設定を変更し</a:t>
            </a:r>
            <a:r>
              <a:rPr lang="ja-JP" sz="1100" b="0" i="0" u="none" strike="noStrike" cap="none" dirty="0" smtClean="0">
                <a:solidFill>
                  <a:schemeClr val="dk2"/>
                </a:solidFill>
                <a:latin typeface="Meiryo"/>
                <a:ea typeface="Meiryo"/>
                <a:cs typeface="Meiryo"/>
                <a:sym typeface="Meiryo"/>
              </a:rPr>
              <a:t>「</a:t>
            </a:r>
            <a:r>
              <a:rPr lang="ja-JP" sz="1100" b="0" i="0" u="none" strike="noStrike" cap="none" dirty="0">
                <a:solidFill>
                  <a:schemeClr val="dk2"/>
                </a:solidFill>
                <a:latin typeface="Meiryo"/>
                <a:ea typeface="Meiryo"/>
                <a:cs typeface="Meiryo"/>
                <a:sym typeface="Meiryo"/>
              </a:rPr>
              <a:t>デフォルトブラウザ」以外をご利用</a:t>
            </a:r>
            <a:r>
              <a:rPr lang="ja-JP" sz="1100" b="0" i="0" u="none" strike="noStrike" cap="none" dirty="0" smtClean="0">
                <a:solidFill>
                  <a:schemeClr val="dk2"/>
                </a:solidFill>
                <a:latin typeface="Meiryo"/>
                <a:ea typeface="Meiryo"/>
                <a:cs typeface="Meiryo"/>
                <a:sym typeface="Meiryo"/>
              </a:rPr>
              <a:t>されて申請</a:t>
            </a:r>
            <a:r>
              <a:rPr lang="ja-JP" sz="1100" b="0" i="0" u="none" strike="noStrike" cap="none" dirty="0">
                <a:solidFill>
                  <a:schemeClr val="dk2"/>
                </a:solidFill>
                <a:latin typeface="Meiryo"/>
                <a:ea typeface="Meiryo"/>
                <a:cs typeface="Meiryo"/>
                <a:sym typeface="Meiryo"/>
              </a:rPr>
              <a:t>フォームから、xIDアプリによる「本人確認（xID認証）」を実施された場合には、デフォルトブラウザが起動し「見つかりませんでした」という表示と</a:t>
            </a:r>
            <a:r>
              <a:rPr lang="ja-JP" sz="1100" b="0" i="0" u="none" strike="noStrike" cap="none" dirty="0" smtClean="0">
                <a:solidFill>
                  <a:schemeClr val="dk2"/>
                </a:solidFill>
                <a:latin typeface="Meiryo"/>
                <a:ea typeface="Meiryo"/>
                <a:cs typeface="Meiryo"/>
                <a:sym typeface="Meiryo"/>
              </a:rPr>
              <a:t>なります</a:t>
            </a:r>
            <a:r>
              <a:rPr lang="ja-JP" altLang="en-US" sz="1100" dirty="0" smtClean="0">
                <a:solidFill>
                  <a:schemeClr val="dk2"/>
                </a:solidFill>
                <a:latin typeface="Meiryo"/>
                <a:ea typeface="Meiryo"/>
                <a:cs typeface="Meiryo"/>
                <a:sym typeface="Meiryo"/>
              </a:rPr>
              <a:t>。</a:t>
            </a:r>
            <a:endParaRPr lang="en-US" altLang="ja-JP" sz="1100" dirty="0" smtClean="0">
              <a:solidFill>
                <a:schemeClr val="dk2"/>
              </a:solidFill>
              <a:latin typeface="Meiryo"/>
              <a:ea typeface="Meiryo"/>
              <a:cs typeface="Meiryo"/>
              <a:sym typeface="Meiryo"/>
            </a:endParaRPr>
          </a:p>
          <a:p>
            <a:pPr marL="0" marR="0" lvl="0" indent="0" algn="l" rtl="0">
              <a:lnSpc>
                <a:spcPct val="100000"/>
              </a:lnSpc>
              <a:spcBef>
                <a:spcPts val="0"/>
              </a:spcBef>
              <a:spcAft>
                <a:spcPts val="0"/>
              </a:spcAft>
              <a:buNone/>
            </a:pPr>
            <a:endParaRPr lang="en-US" altLang="ja-JP" sz="11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None/>
            </a:pPr>
            <a:r>
              <a:rPr lang="ja-JP" sz="1100" b="0" i="0" u="none" strike="noStrike" cap="none" dirty="0" smtClean="0">
                <a:solidFill>
                  <a:schemeClr val="dk2"/>
                </a:solidFill>
                <a:latin typeface="Meiryo"/>
                <a:ea typeface="Meiryo"/>
                <a:cs typeface="Meiryo"/>
                <a:sym typeface="Meiryo"/>
              </a:rPr>
              <a:t>引き続き</a:t>
            </a:r>
            <a:r>
              <a:rPr lang="ja-JP" sz="1100" b="0" i="0" u="none" strike="noStrike" cap="none" dirty="0">
                <a:solidFill>
                  <a:schemeClr val="dk2"/>
                </a:solidFill>
                <a:latin typeface="Meiryo"/>
                <a:ea typeface="Meiryo"/>
                <a:cs typeface="Meiryo"/>
                <a:sym typeface="Meiryo"/>
              </a:rPr>
              <a:t>xIDアプリの画面から手動で申請フォームのWEBブラウザに切り替えて頂く必要がございます。（右記）</a:t>
            </a:r>
            <a:endParaRPr sz="11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None/>
            </a:pPr>
            <a:r>
              <a:rPr lang="ja-JP" sz="1100" b="0" i="0" u="none" strike="noStrike" cap="none" dirty="0">
                <a:solidFill>
                  <a:schemeClr val="dk2"/>
                </a:solidFill>
                <a:latin typeface="Meiryo"/>
                <a:ea typeface="Meiryo"/>
                <a:cs typeface="Meiryo"/>
                <a:sym typeface="Meiryo"/>
              </a:rPr>
              <a:t>※LINEなどのアプリ内ブラウザを利用されている場合</a:t>
            </a:r>
            <a:r>
              <a:rPr lang="ja-JP" sz="1100" b="0" i="0" u="none" strike="noStrike" cap="none" dirty="0" smtClean="0">
                <a:solidFill>
                  <a:schemeClr val="dk2"/>
                </a:solidFill>
                <a:latin typeface="Meiryo"/>
                <a:ea typeface="Meiryo"/>
                <a:cs typeface="Meiryo"/>
                <a:sym typeface="Meiryo"/>
              </a:rPr>
              <a:t>等</a:t>
            </a:r>
            <a:endParaRPr lang="en-US" altLang="ja-JP" sz="1100" b="0" i="0" u="none" strike="noStrike" cap="none" dirty="0" smtClean="0">
              <a:solidFill>
                <a:schemeClr val="dk2"/>
              </a:solidFill>
              <a:latin typeface="Meiryo"/>
              <a:ea typeface="Meiryo"/>
              <a:cs typeface="Meiryo"/>
              <a:sym typeface="Meiryo"/>
            </a:endParaRPr>
          </a:p>
          <a:p>
            <a:pPr marL="0" marR="0" lvl="0" indent="0" algn="l" rtl="0">
              <a:lnSpc>
                <a:spcPct val="100000"/>
              </a:lnSpc>
              <a:spcBef>
                <a:spcPts val="0"/>
              </a:spcBef>
              <a:spcAft>
                <a:spcPts val="0"/>
              </a:spcAft>
              <a:buNone/>
            </a:pPr>
            <a:endParaRPr lang="en-US" altLang="ja-JP" sz="1000" b="0" i="0" u="none" strike="noStrike" cap="none" dirty="0" smtClean="0">
              <a:solidFill>
                <a:schemeClr val="dk2"/>
              </a:solidFill>
              <a:latin typeface="Meiryo"/>
              <a:ea typeface="Meiryo"/>
              <a:cs typeface="Meiryo"/>
              <a:sym typeface="Meiryo"/>
            </a:endParaRPr>
          </a:p>
          <a:p>
            <a:pPr marL="0" marR="0" lvl="0" indent="0" algn="l" rtl="0">
              <a:lnSpc>
                <a:spcPct val="100000"/>
              </a:lnSpc>
              <a:spcBef>
                <a:spcPts val="0"/>
              </a:spcBef>
              <a:spcAft>
                <a:spcPts val="0"/>
              </a:spcAft>
              <a:buNone/>
            </a:pPr>
            <a:endParaRPr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None/>
            </a:pPr>
            <a:endParaRPr sz="1200" b="0" i="0" u="none" strike="noStrike" cap="none" dirty="0">
              <a:solidFill>
                <a:schemeClr val="dk2"/>
              </a:solidFill>
              <a:latin typeface="Meiryo"/>
              <a:ea typeface="Meiryo"/>
              <a:cs typeface="Meiryo"/>
              <a:sym typeface="Meiryo"/>
            </a:endParaRPr>
          </a:p>
        </p:txBody>
      </p:sp>
      <p:pic>
        <p:nvPicPr>
          <p:cNvPr id="288" name="Google Shape;288;g11e997c7467_0_336"/>
          <p:cNvPicPr preferRelativeResize="0"/>
          <p:nvPr/>
        </p:nvPicPr>
        <p:blipFill rotWithShape="1">
          <a:blip r:embed="rId7">
            <a:alphaModFix/>
          </a:blip>
          <a:srcRect l="4146" t="1066" r="4493" b="1134"/>
          <a:stretch/>
        </p:blipFill>
        <p:spPr>
          <a:xfrm>
            <a:off x="998355" y="1704058"/>
            <a:ext cx="1558054" cy="2904459"/>
          </a:xfrm>
          <a:prstGeom prst="roundRect">
            <a:avLst>
              <a:gd name="adj" fmla="val 16667"/>
            </a:avLst>
          </a:prstGeom>
          <a:noFill/>
          <a:ln>
            <a:noFill/>
          </a:ln>
        </p:spPr>
      </p:pic>
      <p:pic>
        <p:nvPicPr>
          <p:cNvPr id="289" name="Google Shape;289;g11e997c7467_0_336"/>
          <p:cNvPicPr preferRelativeResize="0"/>
          <p:nvPr/>
        </p:nvPicPr>
        <p:blipFill rotWithShape="1">
          <a:blip r:embed="rId7">
            <a:alphaModFix/>
          </a:blip>
          <a:srcRect l="4146" t="1066" r="4493" b="1134"/>
          <a:stretch/>
        </p:blipFill>
        <p:spPr>
          <a:xfrm>
            <a:off x="2841228" y="1704058"/>
            <a:ext cx="1558054" cy="2904459"/>
          </a:xfrm>
          <a:prstGeom prst="roundRect">
            <a:avLst>
              <a:gd name="adj" fmla="val 16667"/>
            </a:avLst>
          </a:prstGeom>
          <a:noFill/>
          <a:ln>
            <a:noFill/>
          </a:ln>
        </p:spPr>
      </p:pic>
      <p:pic>
        <p:nvPicPr>
          <p:cNvPr id="290" name="Google Shape;290;g11e997c7467_0_336"/>
          <p:cNvPicPr preferRelativeResize="0"/>
          <p:nvPr/>
        </p:nvPicPr>
        <p:blipFill rotWithShape="1">
          <a:blip r:embed="rId8">
            <a:alphaModFix/>
          </a:blip>
          <a:srcRect l="-890" t="11349" r="890" b="10723"/>
          <a:stretch/>
        </p:blipFill>
        <p:spPr>
          <a:xfrm>
            <a:off x="1054444" y="1916523"/>
            <a:ext cx="1432926" cy="2450746"/>
          </a:xfrm>
          <a:prstGeom prst="rect">
            <a:avLst/>
          </a:prstGeom>
          <a:noFill/>
          <a:ln>
            <a:noFill/>
          </a:ln>
        </p:spPr>
      </p:pic>
      <p:pic>
        <p:nvPicPr>
          <p:cNvPr id="291" name="Google Shape;291;g11e997c7467_0_336"/>
          <p:cNvPicPr preferRelativeResize="0"/>
          <p:nvPr/>
        </p:nvPicPr>
        <p:blipFill rotWithShape="1">
          <a:blip r:embed="rId9">
            <a:alphaModFix/>
          </a:blip>
          <a:srcRect t="11393" b="10970"/>
          <a:stretch/>
        </p:blipFill>
        <p:spPr>
          <a:xfrm>
            <a:off x="2905461" y="1916523"/>
            <a:ext cx="1414755" cy="2427134"/>
          </a:xfrm>
          <a:prstGeom prst="rect">
            <a:avLst/>
          </a:prstGeom>
          <a:noFill/>
          <a:ln>
            <a:noFill/>
          </a:ln>
        </p:spPr>
      </p:pic>
      <p:sp>
        <p:nvSpPr>
          <p:cNvPr id="292" name="Google Shape;292;g11e997c7467_0_336"/>
          <p:cNvSpPr/>
          <p:nvPr/>
        </p:nvSpPr>
        <p:spPr>
          <a:xfrm>
            <a:off x="1189088" y="1148896"/>
            <a:ext cx="3146986" cy="58815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b="1" i="0" u="none" strike="noStrike" cap="none" dirty="0">
                <a:solidFill>
                  <a:srgbClr val="007BBB"/>
                </a:solidFill>
                <a:latin typeface="Meiryo"/>
                <a:ea typeface="Meiryo"/>
                <a:cs typeface="Meiryo"/>
                <a:sym typeface="Meiryo"/>
              </a:rPr>
              <a:t>本人認証がうまくいかない場合</a:t>
            </a:r>
            <a:endParaRPr b="1" i="0" u="none" strike="noStrike" cap="none" dirty="0">
              <a:solidFill>
                <a:srgbClr val="007BBB"/>
              </a:solidFill>
              <a:latin typeface="Meiryo"/>
              <a:ea typeface="Meiryo"/>
              <a:cs typeface="Meiryo"/>
              <a:sym typeface="Meiryo"/>
            </a:endParaRPr>
          </a:p>
        </p:txBody>
      </p:sp>
      <p:sp>
        <p:nvSpPr>
          <p:cNvPr id="293" name="Google Shape;293;g11e997c7467_0_336"/>
          <p:cNvSpPr txBox="1"/>
          <p:nvPr/>
        </p:nvSpPr>
        <p:spPr>
          <a:xfrm>
            <a:off x="342925" y="689707"/>
            <a:ext cx="3018721"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400" b="1" i="0" u="none" strike="noStrike" cap="none">
                <a:solidFill>
                  <a:srgbClr val="007BBB"/>
                </a:solidFill>
                <a:latin typeface="Meiryo"/>
                <a:ea typeface="Meiryo"/>
                <a:cs typeface="Meiryo"/>
                <a:sym typeface="Meiryo"/>
              </a:rPr>
              <a:t>本人認証がうまくいかない場合</a:t>
            </a:r>
            <a:endParaRPr sz="1400" b="1" i="0" u="none" strike="noStrike" cap="none">
              <a:solidFill>
                <a:srgbClr val="007BBB"/>
              </a:solidFill>
              <a:latin typeface="Meiryo"/>
              <a:ea typeface="Meiryo"/>
              <a:cs typeface="Meiryo"/>
              <a:sym typeface="Meiry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
          <p:cNvSpPr/>
          <p:nvPr/>
        </p:nvSpPr>
        <p:spPr>
          <a:xfrm>
            <a:off x="352425"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認証成功後、電子申請システムの入力フォームが読み込まれます。申請内容を入力し、「確認画面へ進む」をタップします。</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p:txBody>
      </p:sp>
      <p:sp>
        <p:nvSpPr>
          <p:cNvPr id="300" name="Google Shape;300;p4"/>
          <p:cNvSpPr/>
          <p:nvPr/>
        </p:nvSpPr>
        <p:spPr>
          <a:xfrm>
            <a:off x="2711438"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Arial"/>
                <a:ea typeface="Arial"/>
                <a:cs typeface="Arial"/>
                <a:sym typeface="Arial"/>
              </a:rPr>
              <a:t>入力内容の確認画面が表示されるので、入力内容に問題がないかを確認します。確認が完了したら、「送信」をタップします。</a:t>
            </a:r>
            <a:endParaRPr sz="12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Arial"/>
              <a:ea typeface="Arial"/>
              <a:cs typeface="Arial"/>
              <a:sym typeface="Arial"/>
            </a:endParaRPr>
          </a:p>
        </p:txBody>
      </p:sp>
      <p:sp>
        <p:nvSpPr>
          <p:cNvPr id="301" name="Google Shape;301;p4"/>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ltLang="ja-JP"/>
              <a:t>9</a:t>
            </a:fld>
            <a:endParaRPr/>
          </a:p>
        </p:txBody>
      </p:sp>
      <p:sp>
        <p:nvSpPr>
          <p:cNvPr id="302" name="Google Shape;302;p4"/>
          <p:cNvSpPr/>
          <p:nvPr/>
        </p:nvSpPr>
        <p:spPr>
          <a:xfrm>
            <a:off x="5070450" y="1122950"/>
            <a:ext cx="2088000" cy="5094600"/>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電子署名の確認画面が表示されます。</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C00000"/>
                </a:solidFill>
                <a:highlight>
                  <a:schemeClr val="lt1"/>
                </a:highlight>
                <a:latin typeface="Meiryo"/>
                <a:ea typeface="Meiryo"/>
                <a:cs typeface="Meiryo"/>
                <a:sym typeface="Meiryo"/>
              </a:rPr>
              <a:t>キャンセルは押さず</a:t>
            </a:r>
            <a:r>
              <a:rPr lang="ja-JP" sz="1200" b="0" i="0" u="none" strike="noStrike" cap="none">
                <a:solidFill>
                  <a:schemeClr val="dk2"/>
                </a:solidFill>
                <a:latin typeface="Meiryo"/>
                <a:ea typeface="Meiryo"/>
                <a:cs typeface="Meiryo"/>
                <a:sym typeface="Meiryo"/>
              </a:rPr>
              <a:t>に、次の手順を実施します。</a:t>
            </a:r>
            <a:endParaRPr sz="1200" b="0" i="0" u="none" strike="noStrike" cap="none">
              <a:solidFill>
                <a:schemeClr val="dk2"/>
              </a:solidFill>
              <a:latin typeface="Meiryo"/>
              <a:ea typeface="Meiryo"/>
              <a:cs typeface="Meiryo"/>
              <a:sym typeface="Meiryo"/>
            </a:endParaRPr>
          </a:p>
        </p:txBody>
      </p:sp>
      <p:sp>
        <p:nvSpPr>
          <p:cNvPr id="303" name="Google Shape;303;p4"/>
          <p:cNvSpPr/>
          <p:nvPr/>
        </p:nvSpPr>
        <p:spPr>
          <a:xfrm>
            <a:off x="7429463" y="1122950"/>
            <a:ext cx="2088000" cy="5094600"/>
          </a:xfrm>
          <a:prstGeom prst="roundRect">
            <a:avLst>
              <a:gd name="adj" fmla="val 6635"/>
            </a:avLst>
          </a:prstGeom>
          <a:solidFill>
            <a:srgbClr val="E5F6FF"/>
          </a:solidFill>
          <a:ln>
            <a:noFill/>
          </a:ln>
        </p:spPr>
        <p:txBody>
          <a:bodyPr spcFirstLastPara="1" wrap="square" lIns="144000" tIns="3744000" rIns="14400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chemeClr val="dk2"/>
                </a:solidFill>
                <a:latin typeface="Meiryo"/>
                <a:ea typeface="Meiryo"/>
                <a:cs typeface="Meiryo"/>
                <a:sym typeface="Meiryo"/>
              </a:rPr>
              <a:t>スマートフォンの画面下から上へ指を滑らせてスワイプし、起動中のアプリの一覧を表示します。指を滑らせてスワイプし、「xIDアプリ」をタップして操作するアプリを切り替えます。</a:t>
            </a:r>
            <a:endParaRPr sz="1100" b="0" i="0" u="none" strike="noStrike" cap="none">
              <a:solidFill>
                <a:schemeClr val="dk2"/>
              </a:solidFill>
              <a:latin typeface="Meiryo"/>
              <a:ea typeface="Meiryo"/>
              <a:cs typeface="Meiryo"/>
              <a:sym typeface="Meiryo"/>
            </a:endParaRPr>
          </a:p>
        </p:txBody>
      </p:sp>
      <p:sp>
        <p:nvSpPr>
          <p:cNvPr id="304" name="Google Shape;304;p4"/>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⑥</a:t>
            </a:r>
            <a:endParaRPr sz="4800" b="1" i="0" u="none" strike="noStrike" cap="none" dirty="0">
              <a:solidFill>
                <a:srgbClr val="007BBB"/>
              </a:solidFill>
              <a:latin typeface="Meiryo"/>
              <a:ea typeface="Meiryo"/>
              <a:cs typeface="Meiryo"/>
              <a:sym typeface="Meiryo"/>
            </a:endParaRPr>
          </a:p>
        </p:txBody>
      </p:sp>
      <p:sp>
        <p:nvSpPr>
          <p:cNvPr id="305" name="Google Shape;305;p4"/>
          <p:cNvSpPr/>
          <p:nvPr/>
        </p:nvSpPr>
        <p:spPr>
          <a:xfrm>
            <a:off x="270855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⑦</a:t>
            </a:r>
            <a:endParaRPr sz="4800" b="1" i="0" u="none" strike="noStrike" cap="none" dirty="0">
              <a:solidFill>
                <a:srgbClr val="007BBB"/>
              </a:solidFill>
              <a:latin typeface="Meiryo"/>
              <a:ea typeface="Meiryo"/>
              <a:cs typeface="Meiryo"/>
              <a:sym typeface="Meiryo"/>
            </a:endParaRPr>
          </a:p>
        </p:txBody>
      </p:sp>
      <p:sp>
        <p:nvSpPr>
          <p:cNvPr id="306" name="Google Shape;306;p4"/>
          <p:cNvSpPr/>
          <p:nvPr/>
        </p:nvSpPr>
        <p:spPr>
          <a:xfrm rot="5400000">
            <a:off x="237862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4"/>
          <p:cNvSpPr/>
          <p:nvPr/>
        </p:nvSpPr>
        <p:spPr>
          <a:xfrm>
            <a:off x="506460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⑧</a:t>
            </a:r>
            <a:endParaRPr sz="4800" b="1" i="0" u="none" strike="noStrike" cap="none" dirty="0">
              <a:solidFill>
                <a:srgbClr val="007BBB"/>
              </a:solidFill>
              <a:latin typeface="Meiryo"/>
              <a:ea typeface="Meiryo"/>
              <a:cs typeface="Meiryo"/>
              <a:sym typeface="Meiryo"/>
            </a:endParaRPr>
          </a:p>
        </p:txBody>
      </p:sp>
      <p:sp>
        <p:nvSpPr>
          <p:cNvPr id="308" name="Google Shape;308;p4"/>
          <p:cNvSpPr/>
          <p:nvPr/>
        </p:nvSpPr>
        <p:spPr>
          <a:xfrm>
            <a:off x="742947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⑨</a:t>
            </a:r>
            <a:endParaRPr sz="4800" b="1" i="0" u="none" strike="noStrike" cap="none" dirty="0">
              <a:solidFill>
                <a:srgbClr val="007BBB"/>
              </a:solidFill>
              <a:latin typeface="Meiryo"/>
              <a:ea typeface="Meiryo"/>
              <a:cs typeface="Meiryo"/>
              <a:sym typeface="Meiryo"/>
            </a:endParaRPr>
          </a:p>
        </p:txBody>
      </p:sp>
      <p:sp>
        <p:nvSpPr>
          <p:cNvPr id="309" name="Google Shape;309;p4"/>
          <p:cNvSpPr/>
          <p:nvPr/>
        </p:nvSpPr>
        <p:spPr>
          <a:xfrm rot="5400000">
            <a:off x="47347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4"/>
          <p:cNvSpPr/>
          <p:nvPr/>
        </p:nvSpPr>
        <p:spPr>
          <a:xfrm rot="5400000">
            <a:off x="709077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4"/>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Autofit/>
          </a:bodyPr>
          <a:lstStyle/>
          <a:p>
            <a:pPr marL="0" lvl="0" indent="0" algn="l" rtl="0">
              <a:lnSpc>
                <a:spcPct val="100000"/>
              </a:lnSpc>
              <a:spcBef>
                <a:spcPts val="0"/>
              </a:spcBef>
              <a:spcAft>
                <a:spcPts val="0"/>
              </a:spcAft>
              <a:buSzPts val="990"/>
              <a:buNone/>
            </a:pPr>
            <a:r>
              <a:rPr lang="ja-JP" sz="2400"/>
              <a:t>03.電子申請システムの入力フォームへ申請内容を入力して送信</a:t>
            </a:r>
            <a:endParaRPr sz="2400"/>
          </a:p>
        </p:txBody>
      </p:sp>
      <p:pic>
        <p:nvPicPr>
          <p:cNvPr id="312" name="Google Shape;312;p4"/>
          <p:cNvPicPr preferRelativeResize="0"/>
          <p:nvPr/>
        </p:nvPicPr>
        <p:blipFill rotWithShape="1">
          <a:blip r:embed="rId3">
            <a:alphaModFix/>
          </a:blip>
          <a:srcRect/>
          <a:stretch/>
        </p:blipFill>
        <p:spPr>
          <a:xfrm>
            <a:off x="5503624" y="2724948"/>
            <a:ext cx="1221700" cy="1192192"/>
          </a:xfrm>
          <a:prstGeom prst="rect">
            <a:avLst/>
          </a:prstGeom>
          <a:noFill/>
          <a:ln>
            <a:noFill/>
          </a:ln>
        </p:spPr>
      </p:pic>
      <p:grpSp>
        <p:nvGrpSpPr>
          <p:cNvPr id="313" name="Google Shape;313;p4"/>
          <p:cNvGrpSpPr/>
          <p:nvPr/>
        </p:nvGrpSpPr>
        <p:grpSpPr>
          <a:xfrm>
            <a:off x="660225" y="1989000"/>
            <a:ext cx="1472400" cy="2880000"/>
            <a:chOff x="660225" y="1989000"/>
            <a:chExt cx="1472400" cy="2880000"/>
          </a:xfrm>
        </p:grpSpPr>
        <p:pic>
          <p:nvPicPr>
            <p:cNvPr id="314" name="Google Shape;314;p4"/>
            <p:cNvPicPr preferRelativeResize="0"/>
            <p:nvPr/>
          </p:nvPicPr>
          <p:blipFill rotWithShape="1">
            <a:blip r:embed="rId4">
              <a:alphaModFix/>
            </a:blip>
            <a:srcRect t="1215" r="791"/>
            <a:stretch/>
          </p:blipFill>
          <p:spPr>
            <a:xfrm>
              <a:off x="660225" y="1989000"/>
              <a:ext cx="1472400" cy="2880000"/>
            </a:xfrm>
            <a:prstGeom prst="roundRect">
              <a:avLst>
                <a:gd name="adj" fmla="val 13967"/>
              </a:avLst>
            </a:prstGeom>
            <a:noFill/>
            <a:ln>
              <a:noFill/>
            </a:ln>
          </p:spPr>
        </p:pic>
        <p:sp>
          <p:nvSpPr>
            <p:cNvPr id="315" name="Google Shape;315;p4"/>
            <p:cNvSpPr/>
            <p:nvPr/>
          </p:nvSpPr>
          <p:spPr>
            <a:xfrm>
              <a:off x="985650" y="2456625"/>
              <a:ext cx="981300" cy="99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4"/>
            <p:cNvSpPr/>
            <p:nvPr/>
          </p:nvSpPr>
          <p:spPr>
            <a:xfrm>
              <a:off x="823725" y="2589975"/>
              <a:ext cx="204900" cy="99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17" name="Google Shape;317;p4"/>
          <p:cNvGrpSpPr/>
          <p:nvPr/>
        </p:nvGrpSpPr>
        <p:grpSpPr>
          <a:xfrm>
            <a:off x="3030038" y="1989000"/>
            <a:ext cx="1450800" cy="2880000"/>
            <a:chOff x="3030038" y="1989000"/>
            <a:chExt cx="1450800" cy="2880000"/>
          </a:xfrm>
        </p:grpSpPr>
        <p:pic>
          <p:nvPicPr>
            <p:cNvPr id="318" name="Google Shape;318;p4"/>
            <p:cNvPicPr preferRelativeResize="0"/>
            <p:nvPr/>
          </p:nvPicPr>
          <p:blipFill rotWithShape="1">
            <a:blip r:embed="rId5">
              <a:alphaModFix/>
            </a:blip>
            <a:srcRect l="2744" r="953"/>
            <a:stretch/>
          </p:blipFill>
          <p:spPr>
            <a:xfrm>
              <a:off x="3030038" y="1989000"/>
              <a:ext cx="1450800" cy="2880000"/>
            </a:xfrm>
            <a:prstGeom prst="roundRect">
              <a:avLst>
                <a:gd name="adj" fmla="val 12316"/>
              </a:avLst>
            </a:prstGeom>
            <a:noFill/>
            <a:ln>
              <a:noFill/>
            </a:ln>
          </p:spPr>
        </p:pic>
        <p:sp>
          <p:nvSpPr>
            <p:cNvPr id="319" name="Google Shape;319;p4"/>
            <p:cNvSpPr/>
            <p:nvPr/>
          </p:nvSpPr>
          <p:spPr>
            <a:xfrm>
              <a:off x="3345750" y="3118625"/>
              <a:ext cx="981300" cy="99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4"/>
            <p:cNvSpPr/>
            <p:nvPr/>
          </p:nvSpPr>
          <p:spPr>
            <a:xfrm>
              <a:off x="3188600" y="3217625"/>
              <a:ext cx="204900" cy="99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1" name="Google Shape;321;p4"/>
          <p:cNvGrpSpPr/>
          <p:nvPr/>
        </p:nvGrpSpPr>
        <p:grpSpPr>
          <a:xfrm>
            <a:off x="7837712" y="2028825"/>
            <a:ext cx="737280" cy="1440000"/>
            <a:chOff x="7588062" y="2028825"/>
            <a:chExt cx="921600" cy="1800000"/>
          </a:xfrm>
        </p:grpSpPr>
        <p:pic>
          <p:nvPicPr>
            <p:cNvPr id="322" name="Google Shape;322;p4"/>
            <p:cNvPicPr preferRelativeResize="0"/>
            <p:nvPr/>
          </p:nvPicPr>
          <p:blipFill rotWithShape="1">
            <a:blip r:embed="rId6">
              <a:alphaModFix/>
            </a:blip>
            <a:srcRect t="813" r="1350"/>
            <a:stretch/>
          </p:blipFill>
          <p:spPr>
            <a:xfrm>
              <a:off x="7588062" y="2028825"/>
              <a:ext cx="921600" cy="1800000"/>
            </a:xfrm>
            <a:prstGeom prst="roundRect">
              <a:avLst>
                <a:gd name="adj" fmla="val 13705"/>
              </a:avLst>
            </a:prstGeom>
            <a:noFill/>
            <a:ln>
              <a:noFill/>
            </a:ln>
          </p:spPr>
        </p:pic>
        <p:sp>
          <p:nvSpPr>
            <p:cNvPr id="323" name="Google Shape;323;p4"/>
            <p:cNvSpPr/>
            <p:nvPr/>
          </p:nvSpPr>
          <p:spPr>
            <a:xfrm>
              <a:off x="7841700" y="2081250"/>
              <a:ext cx="414300" cy="1680900"/>
            </a:xfrm>
            <a:prstGeom prst="upArrow">
              <a:avLst>
                <a:gd name="adj1" fmla="val 50000"/>
                <a:gd name="adj2" fmla="val 50000"/>
              </a:avLst>
            </a:prstGeom>
            <a:solidFill>
              <a:srgbClr val="EE82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24" name="Google Shape;324;p4"/>
          <p:cNvPicPr preferRelativeResize="0"/>
          <p:nvPr/>
        </p:nvPicPr>
        <p:blipFill rotWithShape="1">
          <a:blip r:embed="rId7">
            <a:alphaModFix/>
          </a:blip>
          <a:srcRect r="22738" b="6515"/>
          <a:stretch/>
        </p:blipFill>
        <p:spPr>
          <a:xfrm flipH="1">
            <a:off x="7429476" y="3321050"/>
            <a:ext cx="823874" cy="894351"/>
          </a:xfrm>
          <a:prstGeom prst="rect">
            <a:avLst/>
          </a:prstGeom>
          <a:noFill/>
          <a:ln>
            <a:noFill/>
          </a:ln>
        </p:spPr>
      </p:pic>
      <p:pic>
        <p:nvPicPr>
          <p:cNvPr id="325" name="Google Shape;325;p4"/>
          <p:cNvPicPr preferRelativeResize="0"/>
          <p:nvPr/>
        </p:nvPicPr>
        <p:blipFill rotWithShape="1">
          <a:blip r:embed="rId8">
            <a:alphaModFix/>
          </a:blip>
          <a:srcRect l="1901" t="416" r="970" b="534"/>
          <a:stretch/>
        </p:blipFill>
        <p:spPr>
          <a:xfrm>
            <a:off x="8665675" y="3128050"/>
            <a:ext cx="728700" cy="1440000"/>
          </a:xfrm>
          <a:prstGeom prst="roundRect">
            <a:avLst>
              <a:gd name="adj" fmla="val 12473"/>
            </a:avLst>
          </a:prstGeom>
          <a:noFill/>
          <a:ln>
            <a:noFill/>
          </a:ln>
        </p:spPr>
      </p:pic>
      <p:sp>
        <p:nvSpPr>
          <p:cNvPr id="326" name="Google Shape;326;p4"/>
          <p:cNvSpPr/>
          <p:nvPr/>
        </p:nvSpPr>
        <p:spPr>
          <a:xfrm>
            <a:off x="8768975" y="3262975"/>
            <a:ext cx="396000" cy="11085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4"/>
          <p:cNvSpPr txBox="1"/>
          <p:nvPr/>
        </p:nvSpPr>
        <p:spPr>
          <a:xfrm>
            <a:off x="8523100" y="2042450"/>
            <a:ext cx="1131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EE827C"/>
                </a:solidFill>
                <a:latin typeface="Meiryo"/>
                <a:ea typeface="Meiryo"/>
                <a:cs typeface="Meiryo"/>
                <a:sym typeface="Meiryo"/>
              </a:rPr>
              <a:t>①スワイプ</a:t>
            </a:r>
            <a:endParaRPr sz="1200" b="1" i="0" u="none" strike="noStrike" cap="none">
              <a:solidFill>
                <a:srgbClr val="EE827C"/>
              </a:solidFill>
              <a:latin typeface="Meiryo"/>
              <a:ea typeface="Meiryo"/>
              <a:cs typeface="Meiryo"/>
              <a:sym typeface="Meiryo"/>
            </a:endParaRPr>
          </a:p>
        </p:txBody>
      </p:sp>
      <p:sp>
        <p:nvSpPr>
          <p:cNvPr id="328" name="Google Shape;328;p4"/>
          <p:cNvSpPr txBox="1"/>
          <p:nvPr/>
        </p:nvSpPr>
        <p:spPr>
          <a:xfrm>
            <a:off x="7907975" y="4264600"/>
            <a:ext cx="1131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EE827C"/>
                </a:solidFill>
                <a:latin typeface="Meiryo"/>
                <a:ea typeface="Meiryo"/>
                <a:cs typeface="Meiryo"/>
                <a:sym typeface="Meiryo"/>
              </a:rPr>
              <a:t>②タップ</a:t>
            </a:r>
            <a:endParaRPr sz="1200" b="1" i="0" u="none" strike="noStrike" cap="none">
              <a:solidFill>
                <a:srgbClr val="EE827C"/>
              </a:solidFill>
              <a:latin typeface="Meiryo"/>
              <a:ea typeface="Meiryo"/>
              <a:cs typeface="Meiryo"/>
              <a:sym typeface="Meiryo"/>
            </a:endParaRPr>
          </a:p>
        </p:txBody>
      </p:sp>
      <p:sp>
        <p:nvSpPr>
          <p:cNvPr id="329" name="Google Shape;329;p4"/>
          <p:cNvSpPr/>
          <p:nvPr/>
        </p:nvSpPr>
        <p:spPr>
          <a:xfrm>
            <a:off x="1015525" y="3963950"/>
            <a:ext cx="742800" cy="2049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4"/>
          <p:cNvSpPr/>
          <p:nvPr/>
        </p:nvSpPr>
        <p:spPr>
          <a:xfrm>
            <a:off x="3898275" y="3834500"/>
            <a:ext cx="396000" cy="2049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1" name="Google Shape;331;p4"/>
          <p:cNvPicPr preferRelativeResize="0"/>
          <p:nvPr/>
        </p:nvPicPr>
        <p:blipFill rotWithShape="1">
          <a:blip r:embed="rId9">
            <a:alphaModFix/>
          </a:blip>
          <a:srcRect l="4146" t="1066" r="4493" b="1134"/>
          <a:stretch/>
        </p:blipFill>
        <p:spPr>
          <a:xfrm>
            <a:off x="5416062" y="2028825"/>
            <a:ext cx="1396800" cy="2880000"/>
          </a:xfrm>
          <a:prstGeom prst="roundRect">
            <a:avLst>
              <a:gd name="adj" fmla="val 16667"/>
            </a:avLst>
          </a:prstGeom>
          <a:noFill/>
          <a:ln>
            <a:noFill/>
          </a:ln>
        </p:spPr>
      </p:pic>
      <p:grpSp>
        <p:nvGrpSpPr>
          <p:cNvPr id="332" name="Google Shape;332;p4"/>
          <p:cNvGrpSpPr/>
          <p:nvPr/>
        </p:nvGrpSpPr>
        <p:grpSpPr>
          <a:xfrm>
            <a:off x="5681850" y="3365306"/>
            <a:ext cx="1131000" cy="921144"/>
            <a:chOff x="6012188" y="5530856"/>
            <a:chExt cx="1131000" cy="921144"/>
          </a:xfrm>
        </p:grpSpPr>
        <p:sp>
          <p:nvSpPr>
            <p:cNvPr id="333" name="Google Shape;333;p4"/>
            <p:cNvSpPr/>
            <p:nvPr/>
          </p:nvSpPr>
          <p:spPr>
            <a:xfrm rot="2700000">
              <a:off x="6227193" y="5639549"/>
              <a:ext cx="524815" cy="524815"/>
            </a:xfrm>
            <a:prstGeom prst="plus">
              <a:avLst>
                <a:gd name="adj" fmla="val 42593"/>
              </a:avLst>
            </a:prstGeom>
            <a:solidFill>
              <a:srgbClr val="EE82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4"/>
            <p:cNvSpPr txBox="1"/>
            <p:nvPr/>
          </p:nvSpPr>
          <p:spPr>
            <a:xfrm>
              <a:off x="6012188" y="6082700"/>
              <a:ext cx="1131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EE827C"/>
                  </a:solidFill>
                  <a:latin typeface="Meiryo"/>
                  <a:ea typeface="Meiryo"/>
                  <a:cs typeface="Meiryo"/>
                  <a:sym typeface="Meiryo"/>
                </a:rPr>
                <a:t>押さない！</a:t>
              </a:r>
              <a:endParaRPr sz="1200" b="1" i="0" u="none" strike="noStrike" cap="none">
                <a:solidFill>
                  <a:srgbClr val="EE827C"/>
                </a:solidFill>
                <a:latin typeface="Meiryo"/>
                <a:ea typeface="Meiryo"/>
                <a:cs typeface="Meiryo"/>
                <a:sym typeface="Meiryo"/>
              </a:endParaRPr>
            </a:p>
          </p:txBody>
        </p:sp>
      </p:grpSp>
    </p:spTree>
  </p:cSld>
  <p:clrMapOvr>
    <a:masterClrMapping/>
  </p:clrMapOvr>
</p:sld>
</file>

<file path=ppt/theme/theme1.xml><?xml version="1.0" encoding="utf-8"?>
<a:theme xmlns:a="http://schemas.openxmlformats.org/drawingml/2006/main" name="ブルー">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2071</Words>
  <Application>Microsoft Office PowerPoint</Application>
  <PresentationFormat>A4 210 x 297 mm</PresentationFormat>
  <Paragraphs>223</Paragraphs>
  <Slides>18</Slides>
  <Notes>18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18</vt:i4>
      </vt:variant>
    </vt:vector>
  </HeadingPairs>
  <TitlesOfParts>
    <vt:vector size="24" baseType="lpstr">
      <vt:lpstr>ＭＳ Ｐゴシック</vt:lpstr>
      <vt:lpstr>メイリオ</vt:lpstr>
      <vt:lpstr>メイリオ</vt:lpstr>
      <vt:lpstr>Arial</vt:lpstr>
      <vt:lpstr>Calibri</vt:lpstr>
      <vt:lpstr>ブルー</vt:lpstr>
      <vt:lpstr>葬祭費支給申請 オンライン操作手順</vt:lpstr>
      <vt:lpstr>事前準備</vt:lpstr>
      <vt:lpstr>システムご利用の流れ</vt:lpstr>
      <vt:lpstr>目次</vt:lpstr>
      <vt:lpstr>スマートフォンのみで 電子申請システムを利用する場合</vt:lpstr>
      <vt:lpstr>01.電子申請システム(LoGoフォーム)へアクセス</vt:lpstr>
      <vt:lpstr>02.「xIDのアプリ」を利用して本人確認(xID認証)を実施</vt:lpstr>
      <vt:lpstr>02.「xIDのアプリ」を利用して本人確認(xID認証)を実施</vt:lpstr>
      <vt:lpstr>03.電子申請システムの入力フォームへ申請内容を入力して送信</vt:lpstr>
      <vt:lpstr>04.公的個人認証の実施</vt:lpstr>
      <vt:lpstr>04.公的個人認証の実施</vt:lpstr>
      <vt:lpstr>04.公的個人認証の実施</vt:lpstr>
      <vt:lpstr>PCとスマートフォンから 電子申請システムを利用 する場合</vt:lpstr>
      <vt:lpstr>01.電子申請システム(LoGoフォーム)へアクセス</vt:lpstr>
      <vt:lpstr>02.「xIDのアプリ」を利用して本人確認(xID認証)を実施</vt:lpstr>
      <vt:lpstr>03.入力フォームへ申請内容を入力して送信</vt:lpstr>
      <vt:lpstr>04.公的個人認証の実施</vt:lpstr>
      <vt:lpstr>04.公的個人認証の実施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●●市 オンライン申請操作手順</dc:title>
  <dc:creator>603</dc:creator>
  <cp:lastModifiedBy>齋藤　歩美</cp:lastModifiedBy>
  <cp:revision>17</cp:revision>
  <dcterms:created xsi:type="dcterms:W3CDTF">2021-03-11T10:34:30Z</dcterms:created>
  <dcterms:modified xsi:type="dcterms:W3CDTF">2024-12-23T07:15:11Z</dcterms:modified>
</cp:coreProperties>
</file>